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780" r:id="rId2"/>
    <p:sldId id="854" r:id="rId3"/>
    <p:sldId id="824" r:id="rId4"/>
    <p:sldId id="855" r:id="rId5"/>
    <p:sldId id="856" r:id="rId6"/>
    <p:sldId id="857" r:id="rId7"/>
    <p:sldId id="858" r:id="rId8"/>
    <p:sldId id="859" r:id="rId9"/>
    <p:sldId id="860" r:id="rId10"/>
    <p:sldId id="861" r:id="rId11"/>
    <p:sldId id="853" r:id="rId12"/>
  </p:sldIdLst>
  <p:sldSz cx="12196763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376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376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376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376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C"/>
    <a:srgbClr val="F8F8F8"/>
    <a:srgbClr val="EAEAEA"/>
    <a:srgbClr val="DDDDDD"/>
    <a:srgbClr val="0DC2D5"/>
    <a:srgbClr val="17DCF1"/>
    <a:srgbClr val="12D0CB"/>
    <a:srgbClr val="FDE673"/>
    <a:srgbClr val="FDE155"/>
    <a:srgbClr val="0A9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49635" autoAdjust="0"/>
  </p:normalViewPr>
  <p:slideViewPr>
    <p:cSldViewPr snapToObjects="1">
      <p:cViewPr varScale="1">
        <p:scale>
          <a:sx n="88" d="100"/>
          <a:sy n="88" d="100"/>
        </p:scale>
        <p:origin x="-114" y="-984"/>
      </p:cViewPr>
      <p:guideLst>
        <p:guide orient="horz" pos="2143"/>
        <p:guide pos="38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776"/>
    </p:cViewPr>
  </p:sorterViewPr>
  <p:notesViewPr>
    <p:cSldViewPr snapToObjects="1">
      <p:cViewPr varScale="1">
        <p:scale>
          <a:sx n="69" d="100"/>
          <a:sy n="69" d="100"/>
        </p:scale>
        <p:origin x="-28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10686-844B-4A1B-87C8-BB90DB4BAB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683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B9EEDA17-7CE7-49CA-897E-A1888A19DA62}" type="datetimeFigureOut">
              <a:rPr lang="zh-CN" altLang="en-US"/>
              <a:t>2017/7/16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CE1689F0-D8FB-450F-A36F-553F26501FEE}" type="slidenum">
              <a:rPr lang="zh-CN" alt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06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9437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9437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3" y="908052"/>
            <a:ext cx="2743201" cy="52181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908052"/>
            <a:ext cx="8081963" cy="52181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9437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ECLOGO-eff-0-1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6915" y="2886610"/>
            <a:ext cx="1060349" cy="7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PECLOGO-eff-0-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30462" y="2758265"/>
            <a:ext cx="1096814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PECLOGO-eff-0-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40451" y="1447780"/>
            <a:ext cx="3013732" cy="23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PECLOGO-eff-0-1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67437" y="3771071"/>
            <a:ext cx="524127" cy="3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PECLOGO-eff-0-1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376341" y="2904247"/>
            <a:ext cx="401158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PECLOGO-eff-0-2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77818" y="2574150"/>
            <a:ext cx="981731" cy="7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PECLOGO-eff-5-4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261942" y="3206629"/>
            <a:ext cx="1477636" cy="11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ECLOGO-eff-5-2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352404" y="3446015"/>
            <a:ext cx="1834444" cy="143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PPECLOGO-eff-5-4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9886102" y="2725339"/>
            <a:ext cx="1116793" cy="8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PECLOGO-eff-0-1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942801" y="3624922"/>
            <a:ext cx="522112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PPECLOGO-eff-0-1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1254879" y="2365002"/>
            <a:ext cx="522111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2054437" y="2795895"/>
            <a:ext cx="1697366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983627" y="2785815"/>
            <a:ext cx="437445" cy="3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PPECLOGO-eff2-1-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519341" y="3325061"/>
            <a:ext cx="703540" cy="58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239009" y="2909286"/>
            <a:ext cx="360841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744990" y="3446014"/>
            <a:ext cx="282222" cy="23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94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57" y="2130426"/>
            <a:ext cx="10367249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515" y="3886200"/>
            <a:ext cx="853773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8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838" y="6356351"/>
            <a:ext cx="2845911" cy="365125"/>
          </a:xfrm>
          <a:prstGeom prst="rect">
            <a:avLst/>
          </a:prstGeom>
        </p:spPr>
        <p:txBody>
          <a:bodyPr lIns="121944" tIns="60972" rIns="121944" bIns="60972"/>
          <a:lstStyle/>
          <a:p>
            <a:fld id="{9E0611D0-9A6A-4745-A630-32461103131C}" type="datetimeFigureOut">
              <a:rPr lang="zh-CN" altLang="en-US" smtClean="0"/>
              <a:t>2017/7/16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228" y="6356351"/>
            <a:ext cx="3862308" cy="365125"/>
          </a:xfrm>
          <a:prstGeom prst="rect">
            <a:avLst/>
          </a:prstGeom>
        </p:spPr>
        <p:txBody>
          <a:bodyPr lIns="121944" tIns="60972" rIns="121944" bIns="6097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1014" y="6356351"/>
            <a:ext cx="2845911" cy="365125"/>
          </a:xfrm>
          <a:prstGeom prst="rect">
            <a:avLst/>
          </a:prstGeom>
        </p:spPr>
        <p:txBody>
          <a:bodyPr lIns="121944" tIns="60972" rIns="121944" bIns="60972"/>
          <a:lstStyle/>
          <a:p>
            <a:fld id="{9D3F3D8C-2C4B-4342-80F1-9B8A0E6BA8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9437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5625" y="908051"/>
            <a:ext cx="10601349" cy="6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5625" y="1600201"/>
            <a:ext cx="10601349" cy="45259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Freeform 5"/>
          <p:cNvSpPr/>
          <p:nvPr userDrawn="1"/>
        </p:nvSpPr>
        <p:spPr bwMode="auto">
          <a:xfrm>
            <a:off x="63836" y="73173"/>
            <a:ext cx="1227153" cy="486467"/>
          </a:xfrm>
          <a:custGeom>
            <a:avLst/>
            <a:gdLst>
              <a:gd name="T0" fmla="*/ 0 w 1600"/>
              <a:gd name="T1" fmla="*/ 0 h 617"/>
              <a:gd name="T2" fmla="*/ 1429 w 1600"/>
              <a:gd name="T3" fmla="*/ 0 h 617"/>
              <a:gd name="T4" fmla="*/ 1600 w 1600"/>
              <a:gd name="T5" fmla="*/ 308 h 617"/>
              <a:gd name="T6" fmla="*/ 1429 w 1600"/>
              <a:gd name="T7" fmla="*/ 617 h 617"/>
              <a:gd name="T8" fmla="*/ 0 w 1600"/>
              <a:gd name="T9" fmla="*/ 617 h 617"/>
              <a:gd name="T10" fmla="*/ 0 w 1600"/>
              <a:gd name="T11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00" h="617">
                <a:moveTo>
                  <a:pt x="0" y="0"/>
                </a:moveTo>
                <a:lnTo>
                  <a:pt x="1429" y="0"/>
                </a:lnTo>
                <a:lnTo>
                  <a:pt x="1600" y="308"/>
                </a:lnTo>
                <a:lnTo>
                  <a:pt x="1429" y="617"/>
                </a:lnTo>
                <a:lnTo>
                  <a:pt x="0" y="61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/>
          </a:p>
        </p:txBody>
      </p:sp>
      <p:sp>
        <p:nvSpPr>
          <p:cNvPr id="9" name="Freeform 6"/>
          <p:cNvSpPr/>
          <p:nvPr userDrawn="1"/>
        </p:nvSpPr>
        <p:spPr bwMode="auto">
          <a:xfrm>
            <a:off x="1196835" y="73173"/>
            <a:ext cx="10215809" cy="486467"/>
          </a:xfrm>
          <a:custGeom>
            <a:avLst/>
            <a:gdLst>
              <a:gd name="T0" fmla="*/ 0 w 13327"/>
              <a:gd name="T1" fmla="*/ 0 h 617"/>
              <a:gd name="T2" fmla="*/ 13155 w 13327"/>
              <a:gd name="T3" fmla="*/ 0 h 617"/>
              <a:gd name="T4" fmla="*/ 13327 w 13327"/>
              <a:gd name="T5" fmla="*/ 308 h 617"/>
              <a:gd name="T6" fmla="*/ 13155 w 13327"/>
              <a:gd name="T7" fmla="*/ 617 h 617"/>
              <a:gd name="T8" fmla="*/ 0 w 13327"/>
              <a:gd name="T9" fmla="*/ 617 h 617"/>
              <a:gd name="T10" fmla="*/ 171 w 13327"/>
              <a:gd name="T11" fmla="*/ 308 h 617"/>
              <a:gd name="T12" fmla="*/ 0 w 13327"/>
              <a:gd name="T13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27" h="617">
                <a:moveTo>
                  <a:pt x="0" y="0"/>
                </a:moveTo>
                <a:lnTo>
                  <a:pt x="13155" y="0"/>
                </a:lnTo>
                <a:lnTo>
                  <a:pt x="13327" y="308"/>
                </a:lnTo>
                <a:lnTo>
                  <a:pt x="13155" y="617"/>
                </a:lnTo>
                <a:lnTo>
                  <a:pt x="0" y="617"/>
                </a:lnTo>
                <a:lnTo>
                  <a:pt x="171" y="3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/>
          </a:p>
        </p:txBody>
      </p:sp>
      <p:sp>
        <p:nvSpPr>
          <p:cNvPr id="10" name="Freeform 7"/>
          <p:cNvSpPr/>
          <p:nvPr userDrawn="1"/>
        </p:nvSpPr>
        <p:spPr bwMode="auto">
          <a:xfrm>
            <a:off x="11320057" y="73173"/>
            <a:ext cx="812871" cy="486467"/>
          </a:xfrm>
          <a:custGeom>
            <a:avLst/>
            <a:gdLst>
              <a:gd name="T0" fmla="*/ 0 w 1060"/>
              <a:gd name="T1" fmla="*/ 0 h 617"/>
              <a:gd name="T2" fmla="*/ 1060 w 1060"/>
              <a:gd name="T3" fmla="*/ 0 h 617"/>
              <a:gd name="T4" fmla="*/ 1060 w 1060"/>
              <a:gd name="T5" fmla="*/ 617 h 617"/>
              <a:gd name="T6" fmla="*/ 0 w 1060"/>
              <a:gd name="T7" fmla="*/ 617 h 617"/>
              <a:gd name="T8" fmla="*/ 172 w 1060"/>
              <a:gd name="T9" fmla="*/ 308 h 617"/>
              <a:gd name="T10" fmla="*/ 0 w 1060"/>
              <a:gd name="T11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60" h="617">
                <a:moveTo>
                  <a:pt x="0" y="0"/>
                </a:moveTo>
                <a:lnTo>
                  <a:pt x="1060" y="0"/>
                </a:lnTo>
                <a:lnTo>
                  <a:pt x="1060" y="617"/>
                </a:lnTo>
                <a:lnTo>
                  <a:pt x="0" y="617"/>
                </a:lnTo>
                <a:lnTo>
                  <a:pt x="172" y="3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 advTm="9437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7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8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2" fill="hold" grpId="0" nodeType="after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16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17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</p:bldLst>
      </p:timing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4" y="4406901"/>
            <a:ext cx="10366375" cy="1362075"/>
          </a:xfrm>
        </p:spPr>
        <p:txBody>
          <a:bodyPr anchor="t"/>
          <a:lstStyle>
            <a:lvl1pPr algn="l">
              <a:defRPr sz="4000" b="1" cap="all">
                <a:solidFill>
                  <a:srgbClr val="F8F8F8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4" y="2906713"/>
            <a:ext cx="103663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8F8F8"/>
                </a:solidFill>
              </a:defRPr>
            </a:lvl1pPr>
            <a:lvl2pPr marL="457200" indent="0">
              <a:buNone/>
              <a:defRPr sz="1700"/>
            </a:lvl2pPr>
            <a:lvl3pPr marL="914400" indent="0">
              <a:buNone/>
              <a:defRPr sz="1600"/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  <a:lvl6pPr marL="2286000" indent="0">
              <a:buNone/>
              <a:defRPr sz="1300"/>
            </a:lvl6pPr>
            <a:lvl7pPr marL="2743200" indent="0">
              <a:buNone/>
              <a:defRPr sz="1300"/>
            </a:lvl7pPr>
            <a:lvl8pPr marL="3200400" indent="0">
              <a:buNone/>
              <a:defRPr sz="1300"/>
            </a:lvl8pPr>
            <a:lvl9pPr marL="3657600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 advTm="9437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5411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8" y="1600201"/>
            <a:ext cx="5413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9437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7"/>
            <a:ext cx="10977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956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7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13" y="1535113"/>
            <a:ext cx="5391151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7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13" y="2174875"/>
            <a:ext cx="539115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9437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Tm="9437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9437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49"/>
            <a:ext cx="4013201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8850" y="273052"/>
            <a:ext cx="68183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3201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 advTm="9437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837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8375" cy="804863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 advTm="9437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908051"/>
            <a:ext cx="10977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/>
          <a:lstStyle/>
          <a:p>
            <a:pPr lvl="0"/>
            <a:r>
              <a:rPr lang="zh-CN" dirty="0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75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/>
          <a:lstStyle/>
          <a:p>
            <a:pPr lvl="0"/>
            <a:r>
              <a:rPr lang="zh-CN" dirty="0" smtClean="0"/>
              <a:t>单击此处编辑母版文本样式</a:t>
            </a:r>
          </a:p>
          <a:p>
            <a:pPr lvl="1"/>
            <a:r>
              <a:rPr lang="zh-CN" dirty="0" smtClean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 advTm="9437">
    <p:wip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1"/>
          </a:solidFill>
          <a:latin typeface="+mn-lt"/>
          <a:ea typeface="仿宋_GB2312" panose="02010609030101010101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37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3.xml"/><Relationship Id="rId7" Type="http://schemas.openxmlformats.org/officeDocument/2006/relationships/image" Target="../media/image2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5.png"/><Relationship Id="rId4" Type="http://schemas.openxmlformats.org/officeDocument/2006/relationships/tags" Target="../tags/tag4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tags" Target="../tags/tag7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3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9.png"/><Relationship Id="rId5" Type="http://schemas.openxmlformats.org/officeDocument/2006/relationships/tags" Target="../tags/tag9.xml"/><Relationship Id="rId10" Type="http://schemas.openxmlformats.org/officeDocument/2006/relationships/image" Target="../media/image28.png"/><Relationship Id="rId4" Type="http://schemas.openxmlformats.org/officeDocument/2006/relationships/tags" Target="../tags/tag8.xml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6800" cy="3996728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8848725" y="332657"/>
            <a:ext cx="495300" cy="509588"/>
            <a:chOff x="7127876" y="5013176"/>
            <a:chExt cx="495300" cy="509588"/>
          </a:xfrm>
        </p:grpSpPr>
        <p:sp>
          <p:nvSpPr>
            <p:cNvPr id="14" name="Oval 9"/>
            <p:cNvSpPr>
              <a:spLocks noChangeArrowheads="1"/>
            </p:cNvSpPr>
            <p:nvPr/>
          </p:nvSpPr>
          <p:spPr bwMode="auto">
            <a:xfrm>
              <a:off x="7127876" y="5013176"/>
              <a:ext cx="495300" cy="5095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7215188" y="5073501"/>
              <a:ext cx="331787" cy="327025"/>
            </a:xfrm>
            <a:custGeom>
              <a:avLst/>
              <a:gdLst>
                <a:gd name="T0" fmla="*/ 285 w 427"/>
                <a:gd name="T1" fmla="*/ 157 h 408"/>
                <a:gd name="T2" fmla="*/ 279 w 427"/>
                <a:gd name="T3" fmla="*/ 169 h 408"/>
                <a:gd name="T4" fmla="*/ 278 w 427"/>
                <a:gd name="T5" fmla="*/ 177 h 408"/>
                <a:gd name="T6" fmla="*/ 278 w 427"/>
                <a:gd name="T7" fmla="*/ 192 h 408"/>
                <a:gd name="T8" fmla="*/ 284 w 427"/>
                <a:gd name="T9" fmla="*/ 207 h 408"/>
                <a:gd name="T10" fmla="*/ 288 w 427"/>
                <a:gd name="T11" fmla="*/ 214 h 408"/>
                <a:gd name="T12" fmla="*/ 300 w 427"/>
                <a:gd name="T13" fmla="*/ 224 h 408"/>
                <a:gd name="T14" fmla="*/ 308 w 427"/>
                <a:gd name="T15" fmla="*/ 228 h 408"/>
                <a:gd name="T16" fmla="*/ 325 w 427"/>
                <a:gd name="T17" fmla="*/ 136 h 408"/>
                <a:gd name="T18" fmla="*/ 305 w 427"/>
                <a:gd name="T19" fmla="*/ 140 h 408"/>
                <a:gd name="T20" fmla="*/ 294 w 427"/>
                <a:gd name="T21" fmla="*/ 147 h 408"/>
                <a:gd name="T22" fmla="*/ 289 w 427"/>
                <a:gd name="T23" fmla="*/ 152 h 408"/>
                <a:gd name="T24" fmla="*/ 261 w 427"/>
                <a:gd name="T25" fmla="*/ 47 h 408"/>
                <a:gd name="T26" fmla="*/ 213 w 427"/>
                <a:gd name="T27" fmla="*/ 95 h 408"/>
                <a:gd name="T28" fmla="*/ 258 w 427"/>
                <a:gd name="T29" fmla="*/ 192 h 408"/>
                <a:gd name="T30" fmla="*/ 258 w 427"/>
                <a:gd name="T31" fmla="*/ 173 h 408"/>
                <a:gd name="T32" fmla="*/ 244 w 427"/>
                <a:gd name="T33" fmla="*/ 104 h 408"/>
                <a:gd name="T34" fmla="*/ 169 w 427"/>
                <a:gd name="T35" fmla="*/ 183 h 408"/>
                <a:gd name="T36" fmla="*/ 213 w 427"/>
                <a:gd name="T37" fmla="*/ 269 h 408"/>
                <a:gd name="T38" fmla="*/ 192 w 427"/>
                <a:gd name="T39" fmla="*/ 272 h 408"/>
                <a:gd name="T40" fmla="*/ 181 w 427"/>
                <a:gd name="T41" fmla="*/ 260 h 408"/>
                <a:gd name="T42" fmla="*/ 174 w 427"/>
                <a:gd name="T43" fmla="*/ 254 h 408"/>
                <a:gd name="T44" fmla="*/ 145 w 427"/>
                <a:gd name="T45" fmla="*/ 242 h 408"/>
                <a:gd name="T46" fmla="*/ 133 w 427"/>
                <a:gd name="T47" fmla="*/ 241 h 408"/>
                <a:gd name="T48" fmla="*/ 0 w 427"/>
                <a:gd name="T49" fmla="*/ 408 h 408"/>
                <a:gd name="T50" fmla="*/ 56 w 427"/>
                <a:gd name="T51" fmla="*/ 309 h 408"/>
                <a:gd name="T52" fmla="*/ 146 w 427"/>
                <a:gd name="T53" fmla="*/ 309 h 408"/>
                <a:gd name="T54" fmla="*/ 204 w 427"/>
                <a:gd name="T55" fmla="*/ 408 h 408"/>
                <a:gd name="T56" fmla="*/ 192 w 427"/>
                <a:gd name="T57" fmla="*/ 272 h 408"/>
                <a:gd name="T58" fmla="*/ 294 w 427"/>
                <a:gd name="T59" fmla="*/ 241 h 408"/>
                <a:gd name="T60" fmla="*/ 281 w 427"/>
                <a:gd name="T61" fmla="*/ 242 h 408"/>
                <a:gd name="T62" fmla="*/ 245 w 427"/>
                <a:gd name="T63" fmla="*/ 260 h 408"/>
                <a:gd name="T64" fmla="*/ 240 w 427"/>
                <a:gd name="T65" fmla="*/ 266 h 408"/>
                <a:gd name="T66" fmla="*/ 264 w 427"/>
                <a:gd name="T67" fmla="*/ 408 h 408"/>
                <a:gd name="T68" fmla="*/ 279 w 427"/>
                <a:gd name="T69" fmla="*/ 408 h 408"/>
                <a:gd name="T70" fmla="*/ 384 w 427"/>
                <a:gd name="T71" fmla="*/ 309 h 408"/>
                <a:gd name="T72" fmla="*/ 427 w 427"/>
                <a:gd name="T73" fmla="*/ 313 h 408"/>
                <a:gd name="T74" fmla="*/ 102 w 427"/>
                <a:gd name="T75" fmla="*/ 231 h 408"/>
                <a:gd name="T76" fmla="*/ 126 w 427"/>
                <a:gd name="T77" fmla="*/ 224 h 408"/>
                <a:gd name="T78" fmla="*/ 133 w 427"/>
                <a:gd name="T79" fmla="*/ 220 h 408"/>
                <a:gd name="T80" fmla="*/ 146 w 427"/>
                <a:gd name="T81" fmla="*/ 200 h 408"/>
                <a:gd name="T82" fmla="*/ 149 w 427"/>
                <a:gd name="T83" fmla="*/ 191 h 408"/>
                <a:gd name="T84" fmla="*/ 149 w 427"/>
                <a:gd name="T85" fmla="*/ 175 h 408"/>
                <a:gd name="T86" fmla="*/ 145 w 427"/>
                <a:gd name="T87" fmla="*/ 164 h 408"/>
                <a:gd name="T88" fmla="*/ 142 w 427"/>
                <a:gd name="T89" fmla="*/ 157 h 408"/>
                <a:gd name="T90" fmla="*/ 133 w 427"/>
                <a:gd name="T91" fmla="*/ 147 h 408"/>
                <a:gd name="T92" fmla="*/ 126 w 427"/>
                <a:gd name="T93" fmla="*/ 143 h 408"/>
                <a:gd name="T94" fmla="*/ 102 w 427"/>
                <a:gd name="T95" fmla="*/ 13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7" h="408">
                  <a:moveTo>
                    <a:pt x="289" y="152"/>
                  </a:moveTo>
                  <a:cubicBezTo>
                    <a:pt x="288" y="154"/>
                    <a:pt x="286" y="155"/>
                    <a:pt x="285" y="157"/>
                  </a:cubicBezTo>
                  <a:cubicBezTo>
                    <a:pt x="285" y="157"/>
                    <a:pt x="285" y="157"/>
                    <a:pt x="285" y="157"/>
                  </a:cubicBezTo>
                  <a:cubicBezTo>
                    <a:pt x="284" y="159"/>
                    <a:pt x="283" y="161"/>
                    <a:pt x="282" y="162"/>
                  </a:cubicBezTo>
                  <a:cubicBezTo>
                    <a:pt x="282" y="163"/>
                    <a:pt x="282" y="163"/>
                    <a:pt x="282" y="164"/>
                  </a:cubicBezTo>
                  <a:cubicBezTo>
                    <a:pt x="281" y="165"/>
                    <a:pt x="280" y="167"/>
                    <a:pt x="279" y="169"/>
                  </a:cubicBezTo>
                  <a:cubicBezTo>
                    <a:pt x="279" y="169"/>
                    <a:pt x="279" y="169"/>
                    <a:pt x="279" y="170"/>
                  </a:cubicBezTo>
                  <a:cubicBezTo>
                    <a:pt x="279" y="171"/>
                    <a:pt x="278" y="173"/>
                    <a:pt x="278" y="175"/>
                  </a:cubicBezTo>
                  <a:cubicBezTo>
                    <a:pt x="278" y="176"/>
                    <a:pt x="278" y="176"/>
                    <a:pt x="278" y="177"/>
                  </a:cubicBezTo>
                  <a:cubicBezTo>
                    <a:pt x="277" y="179"/>
                    <a:pt x="277" y="181"/>
                    <a:pt x="277" y="183"/>
                  </a:cubicBezTo>
                  <a:cubicBezTo>
                    <a:pt x="277" y="186"/>
                    <a:pt x="278" y="189"/>
                    <a:pt x="278" y="191"/>
                  </a:cubicBezTo>
                  <a:cubicBezTo>
                    <a:pt x="278" y="192"/>
                    <a:pt x="278" y="192"/>
                    <a:pt x="278" y="192"/>
                  </a:cubicBezTo>
                  <a:cubicBezTo>
                    <a:pt x="279" y="195"/>
                    <a:pt x="279" y="197"/>
                    <a:pt x="280" y="199"/>
                  </a:cubicBezTo>
                  <a:cubicBezTo>
                    <a:pt x="280" y="200"/>
                    <a:pt x="280" y="200"/>
                    <a:pt x="280" y="200"/>
                  </a:cubicBezTo>
                  <a:cubicBezTo>
                    <a:pt x="281" y="203"/>
                    <a:pt x="282" y="205"/>
                    <a:pt x="284" y="207"/>
                  </a:cubicBezTo>
                  <a:cubicBezTo>
                    <a:pt x="284" y="207"/>
                    <a:pt x="284" y="208"/>
                    <a:pt x="284" y="208"/>
                  </a:cubicBezTo>
                  <a:cubicBezTo>
                    <a:pt x="285" y="210"/>
                    <a:pt x="287" y="212"/>
                    <a:pt x="288" y="214"/>
                  </a:cubicBezTo>
                  <a:cubicBezTo>
                    <a:pt x="288" y="214"/>
                    <a:pt x="288" y="214"/>
                    <a:pt x="288" y="214"/>
                  </a:cubicBezTo>
                  <a:cubicBezTo>
                    <a:pt x="290" y="216"/>
                    <a:pt x="292" y="218"/>
                    <a:pt x="294" y="219"/>
                  </a:cubicBezTo>
                  <a:cubicBezTo>
                    <a:pt x="294" y="219"/>
                    <a:pt x="294" y="220"/>
                    <a:pt x="294" y="220"/>
                  </a:cubicBezTo>
                  <a:cubicBezTo>
                    <a:pt x="296" y="221"/>
                    <a:pt x="298" y="223"/>
                    <a:pt x="300" y="224"/>
                  </a:cubicBezTo>
                  <a:cubicBezTo>
                    <a:pt x="300" y="224"/>
                    <a:pt x="301" y="224"/>
                    <a:pt x="301" y="224"/>
                  </a:cubicBezTo>
                  <a:cubicBezTo>
                    <a:pt x="303" y="226"/>
                    <a:pt x="305" y="227"/>
                    <a:pt x="308" y="228"/>
                  </a:cubicBezTo>
                  <a:cubicBezTo>
                    <a:pt x="308" y="228"/>
                    <a:pt x="308" y="228"/>
                    <a:pt x="308" y="228"/>
                  </a:cubicBezTo>
                  <a:cubicBezTo>
                    <a:pt x="313" y="230"/>
                    <a:pt x="319" y="231"/>
                    <a:pt x="325" y="231"/>
                  </a:cubicBezTo>
                  <a:cubicBezTo>
                    <a:pt x="351" y="231"/>
                    <a:pt x="372" y="210"/>
                    <a:pt x="372" y="183"/>
                  </a:cubicBezTo>
                  <a:cubicBezTo>
                    <a:pt x="372" y="157"/>
                    <a:pt x="351" y="136"/>
                    <a:pt x="325" y="136"/>
                  </a:cubicBezTo>
                  <a:cubicBezTo>
                    <a:pt x="318" y="136"/>
                    <a:pt x="312" y="137"/>
                    <a:pt x="306" y="140"/>
                  </a:cubicBezTo>
                  <a:cubicBezTo>
                    <a:pt x="306" y="140"/>
                    <a:pt x="306" y="140"/>
                    <a:pt x="306" y="140"/>
                  </a:cubicBezTo>
                  <a:cubicBezTo>
                    <a:pt x="306" y="140"/>
                    <a:pt x="306" y="140"/>
                    <a:pt x="305" y="140"/>
                  </a:cubicBezTo>
                  <a:cubicBezTo>
                    <a:pt x="304" y="141"/>
                    <a:pt x="302" y="142"/>
                    <a:pt x="301" y="143"/>
                  </a:cubicBezTo>
                  <a:cubicBezTo>
                    <a:pt x="300" y="143"/>
                    <a:pt x="300" y="143"/>
                    <a:pt x="299" y="143"/>
                  </a:cubicBezTo>
                  <a:cubicBezTo>
                    <a:pt x="298" y="144"/>
                    <a:pt x="296" y="146"/>
                    <a:pt x="294" y="147"/>
                  </a:cubicBezTo>
                  <a:cubicBezTo>
                    <a:pt x="294" y="147"/>
                    <a:pt x="294" y="147"/>
                    <a:pt x="294" y="147"/>
                  </a:cubicBezTo>
                  <a:cubicBezTo>
                    <a:pt x="293" y="148"/>
                    <a:pt x="291" y="150"/>
                    <a:pt x="290" y="151"/>
                  </a:cubicBezTo>
                  <a:cubicBezTo>
                    <a:pt x="290" y="151"/>
                    <a:pt x="289" y="152"/>
                    <a:pt x="289" y="152"/>
                  </a:cubicBezTo>
                  <a:close/>
                  <a:moveTo>
                    <a:pt x="213" y="95"/>
                  </a:moveTo>
                  <a:lnTo>
                    <a:pt x="213" y="95"/>
                  </a:lnTo>
                  <a:cubicBezTo>
                    <a:pt x="240" y="95"/>
                    <a:pt x="261" y="73"/>
                    <a:pt x="261" y="47"/>
                  </a:cubicBezTo>
                  <a:cubicBezTo>
                    <a:pt x="261" y="21"/>
                    <a:pt x="240" y="0"/>
                    <a:pt x="213" y="0"/>
                  </a:cubicBezTo>
                  <a:cubicBezTo>
                    <a:pt x="187" y="0"/>
                    <a:pt x="166" y="21"/>
                    <a:pt x="166" y="47"/>
                  </a:cubicBezTo>
                  <a:cubicBezTo>
                    <a:pt x="166" y="73"/>
                    <a:pt x="187" y="95"/>
                    <a:pt x="213" y="95"/>
                  </a:cubicBezTo>
                  <a:close/>
                  <a:moveTo>
                    <a:pt x="258" y="228"/>
                  </a:moveTo>
                  <a:lnTo>
                    <a:pt x="258" y="228"/>
                  </a:lnTo>
                  <a:lnTo>
                    <a:pt x="258" y="192"/>
                  </a:lnTo>
                  <a:cubicBezTo>
                    <a:pt x="258" y="189"/>
                    <a:pt x="257" y="186"/>
                    <a:pt x="257" y="183"/>
                  </a:cubicBezTo>
                  <a:cubicBezTo>
                    <a:pt x="257" y="180"/>
                    <a:pt x="258" y="178"/>
                    <a:pt x="258" y="175"/>
                  </a:cubicBezTo>
                  <a:lnTo>
                    <a:pt x="258" y="173"/>
                  </a:lnTo>
                  <a:lnTo>
                    <a:pt x="258" y="173"/>
                  </a:lnTo>
                  <a:cubicBezTo>
                    <a:pt x="262" y="151"/>
                    <a:pt x="275" y="134"/>
                    <a:pt x="293" y="124"/>
                  </a:cubicBezTo>
                  <a:cubicBezTo>
                    <a:pt x="280" y="112"/>
                    <a:pt x="263" y="104"/>
                    <a:pt x="244" y="104"/>
                  </a:cubicBezTo>
                  <a:lnTo>
                    <a:pt x="183" y="104"/>
                  </a:lnTo>
                  <a:cubicBezTo>
                    <a:pt x="164" y="104"/>
                    <a:pt x="147" y="112"/>
                    <a:pt x="134" y="124"/>
                  </a:cubicBezTo>
                  <a:cubicBezTo>
                    <a:pt x="155" y="135"/>
                    <a:pt x="169" y="158"/>
                    <a:pt x="169" y="183"/>
                  </a:cubicBezTo>
                  <a:cubicBezTo>
                    <a:pt x="169" y="189"/>
                    <a:pt x="169" y="194"/>
                    <a:pt x="168" y="199"/>
                  </a:cubicBezTo>
                  <a:lnTo>
                    <a:pt x="168" y="228"/>
                  </a:lnTo>
                  <a:cubicBezTo>
                    <a:pt x="187" y="236"/>
                    <a:pt x="203" y="251"/>
                    <a:pt x="213" y="269"/>
                  </a:cubicBezTo>
                  <a:cubicBezTo>
                    <a:pt x="223" y="251"/>
                    <a:pt x="239" y="237"/>
                    <a:pt x="258" y="228"/>
                  </a:cubicBezTo>
                  <a:close/>
                  <a:moveTo>
                    <a:pt x="192" y="272"/>
                  </a:moveTo>
                  <a:lnTo>
                    <a:pt x="192" y="272"/>
                  </a:lnTo>
                  <a:cubicBezTo>
                    <a:pt x="190" y="270"/>
                    <a:pt x="189" y="268"/>
                    <a:pt x="187" y="266"/>
                  </a:cubicBezTo>
                  <a:cubicBezTo>
                    <a:pt x="187" y="265"/>
                    <a:pt x="186" y="265"/>
                    <a:pt x="186" y="265"/>
                  </a:cubicBezTo>
                  <a:cubicBezTo>
                    <a:pt x="185" y="263"/>
                    <a:pt x="183" y="262"/>
                    <a:pt x="181" y="260"/>
                  </a:cubicBezTo>
                  <a:cubicBezTo>
                    <a:pt x="181" y="260"/>
                    <a:pt x="181" y="259"/>
                    <a:pt x="181" y="259"/>
                  </a:cubicBezTo>
                  <a:cubicBezTo>
                    <a:pt x="179" y="258"/>
                    <a:pt x="177" y="256"/>
                    <a:pt x="175" y="255"/>
                  </a:cubicBezTo>
                  <a:cubicBezTo>
                    <a:pt x="175" y="255"/>
                    <a:pt x="175" y="254"/>
                    <a:pt x="174" y="254"/>
                  </a:cubicBezTo>
                  <a:cubicBezTo>
                    <a:pt x="168" y="250"/>
                    <a:pt x="161" y="246"/>
                    <a:pt x="153" y="244"/>
                  </a:cubicBezTo>
                  <a:cubicBezTo>
                    <a:pt x="151" y="243"/>
                    <a:pt x="150" y="243"/>
                    <a:pt x="148" y="242"/>
                  </a:cubicBezTo>
                  <a:cubicBezTo>
                    <a:pt x="147" y="242"/>
                    <a:pt x="146" y="242"/>
                    <a:pt x="145" y="242"/>
                  </a:cubicBezTo>
                  <a:cubicBezTo>
                    <a:pt x="144" y="242"/>
                    <a:pt x="143" y="241"/>
                    <a:pt x="141" y="241"/>
                  </a:cubicBezTo>
                  <a:cubicBezTo>
                    <a:pt x="141" y="241"/>
                    <a:pt x="140" y="241"/>
                    <a:pt x="139" y="241"/>
                  </a:cubicBezTo>
                  <a:cubicBezTo>
                    <a:pt x="137" y="241"/>
                    <a:pt x="135" y="241"/>
                    <a:pt x="133" y="241"/>
                  </a:cubicBezTo>
                  <a:lnTo>
                    <a:pt x="71" y="241"/>
                  </a:lnTo>
                  <a:cubicBezTo>
                    <a:pt x="32" y="241"/>
                    <a:pt x="0" y="273"/>
                    <a:pt x="0" y="313"/>
                  </a:cubicBezTo>
                  <a:lnTo>
                    <a:pt x="0" y="408"/>
                  </a:lnTo>
                  <a:lnTo>
                    <a:pt x="42" y="408"/>
                  </a:lnTo>
                  <a:lnTo>
                    <a:pt x="42" y="309"/>
                  </a:lnTo>
                  <a:lnTo>
                    <a:pt x="56" y="309"/>
                  </a:lnTo>
                  <a:lnTo>
                    <a:pt x="56" y="408"/>
                  </a:lnTo>
                  <a:lnTo>
                    <a:pt x="146" y="408"/>
                  </a:lnTo>
                  <a:lnTo>
                    <a:pt x="146" y="309"/>
                  </a:lnTo>
                  <a:lnTo>
                    <a:pt x="161" y="309"/>
                  </a:lnTo>
                  <a:lnTo>
                    <a:pt x="161" y="408"/>
                  </a:lnTo>
                  <a:lnTo>
                    <a:pt x="204" y="408"/>
                  </a:lnTo>
                  <a:lnTo>
                    <a:pt x="204" y="313"/>
                  </a:lnTo>
                  <a:cubicBezTo>
                    <a:pt x="204" y="297"/>
                    <a:pt x="200" y="283"/>
                    <a:pt x="192" y="272"/>
                  </a:cubicBezTo>
                  <a:cubicBezTo>
                    <a:pt x="192" y="272"/>
                    <a:pt x="192" y="272"/>
                    <a:pt x="192" y="272"/>
                  </a:cubicBezTo>
                  <a:close/>
                  <a:moveTo>
                    <a:pt x="355" y="241"/>
                  </a:moveTo>
                  <a:lnTo>
                    <a:pt x="355" y="241"/>
                  </a:lnTo>
                  <a:lnTo>
                    <a:pt x="294" y="241"/>
                  </a:lnTo>
                  <a:cubicBezTo>
                    <a:pt x="292" y="241"/>
                    <a:pt x="290" y="241"/>
                    <a:pt x="288" y="241"/>
                  </a:cubicBezTo>
                  <a:cubicBezTo>
                    <a:pt x="287" y="241"/>
                    <a:pt x="286" y="241"/>
                    <a:pt x="285" y="241"/>
                  </a:cubicBezTo>
                  <a:cubicBezTo>
                    <a:pt x="284" y="241"/>
                    <a:pt x="283" y="242"/>
                    <a:pt x="281" y="242"/>
                  </a:cubicBezTo>
                  <a:cubicBezTo>
                    <a:pt x="280" y="242"/>
                    <a:pt x="280" y="242"/>
                    <a:pt x="279" y="242"/>
                  </a:cubicBezTo>
                  <a:cubicBezTo>
                    <a:pt x="277" y="243"/>
                    <a:pt x="276" y="243"/>
                    <a:pt x="274" y="244"/>
                  </a:cubicBezTo>
                  <a:cubicBezTo>
                    <a:pt x="263" y="247"/>
                    <a:pt x="254" y="252"/>
                    <a:pt x="245" y="260"/>
                  </a:cubicBezTo>
                  <a:cubicBezTo>
                    <a:pt x="245" y="260"/>
                    <a:pt x="245" y="260"/>
                    <a:pt x="245" y="260"/>
                  </a:cubicBezTo>
                  <a:cubicBezTo>
                    <a:pt x="243" y="262"/>
                    <a:pt x="242" y="263"/>
                    <a:pt x="240" y="265"/>
                  </a:cubicBezTo>
                  <a:cubicBezTo>
                    <a:pt x="240" y="265"/>
                    <a:pt x="240" y="266"/>
                    <a:pt x="240" y="266"/>
                  </a:cubicBezTo>
                  <a:cubicBezTo>
                    <a:pt x="229" y="278"/>
                    <a:pt x="222" y="295"/>
                    <a:pt x="222" y="313"/>
                  </a:cubicBezTo>
                  <a:lnTo>
                    <a:pt x="222" y="408"/>
                  </a:lnTo>
                  <a:lnTo>
                    <a:pt x="264" y="408"/>
                  </a:lnTo>
                  <a:lnTo>
                    <a:pt x="264" y="309"/>
                  </a:lnTo>
                  <a:lnTo>
                    <a:pt x="279" y="309"/>
                  </a:lnTo>
                  <a:lnTo>
                    <a:pt x="279" y="408"/>
                  </a:lnTo>
                  <a:lnTo>
                    <a:pt x="369" y="408"/>
                  </a:lnTo>
                  <a:lnTo>
                    <a:pt x="369" y="309"/>
                  </a:lnTo>
                  <a:lnTo>
                    <a:pt x="384" y="309"/>
                  </a:lnTo>
                  <a:lnTo>
                    <a:pt x="384" y="408"/>
                  </a:lnTo>
                  <a:lnTo>
                    <a:pt x="427" y="408"/>
                  </a:lnTo>
                  <a:lnTo>
                    <a:pt x="427" y="313"/>
                  </a:lnTo>
                  <a:cubicBezTo>
                    <a:pt x="427" y="273"/>
                    <a:pt x="395" y="241"/>
                    <a:pt x="355" y="241"/>
                  </a:cubicBezTo>
                  <a:close/>
                  <a:moveTo>
                    <a:pt x="102" y="231"/>
                  </a:moveTo>
                  <a:lnTo>
                    <a:pt x="102" y="231"/>
                  </a:lnTo>
                  <a:cubicBezTo>
                    <a:pt x="108" y="231"/>
                    <a:pt x="114" y="230"/>
                    <a:pt x="119" y="228"/>
                  </a:cubicBezTo>
                  <a:cubicBezTo>
                    <a:pt x="119" y="228"/>
                    <a:pt x="119" y="228"/>
                    <a:pt x="119" y="228"/>
                  </a:cubicBezTo>
                  <a:cubicBezTo>
                    <a:pt x="122" y="227"/>
                    <a:pt x="124" y="226"/>
                    <a:pt x="126" y="224"/>
                  </a:cubicBezTo>
                  <a:cubicBezTo>
                    <a:pt x="126" y="224"/>
                    <a:pt x="126" y="224"/>
                    <a:pt x="126" y="224"/>
                  </a:cubicBezTo>
                  <a:cubicBezTo>
                    <a:pt x="129" y="223"/>
                    <a:pt x="131" y="221"/>
                    <a:pt x="133" y="220"/>
                  </a:cubicBezTo>
                  <a:cubicBezTo>
                    <a:pt x="133" y="220"/>
                    <a:pt x="133" y="220"/>
                    <a:pt x="133" y="220"/>
                  </a:cubicBezTo>
                  <a:cubicBezTo>
                    <a:pt x="137" y="216"/>
                    <a:pt x="140" y="212"/>
                    <a:pt x="143" y="208"/>
                  </a:cubicBezTo>
                  <a:cubicBezTo>
                    <a:pt x="143" y="207"/>
                    <a:pt x="143" y="207"/>
                    <a:pt x="143" y="207"/>
                  </a:cubicBezTo>
                  <a:cubicBezTo>
                    <a:pt x="144" y="205"/>
                    <a:pt x="145" y="203"/>
                    <a:pt x="146" y="200"/>
                  </a:cubicBezTo>
                  <a:cubicBezTo>
                    <a:pt x="146" y="200"/>
                    <a:pt x="147" y="200"/>
                    <a:pt x="147" y="199"/>
                  </a:cubicBezTo>
                  <a:cubicBezTo>
                    <a:pt x="148" y="197"/>
                    <a:pt x="148" y="195"/>
                    <a:pt x="149" y="192"/>
                  </a:cubicBezTo>
                  <a:cubicBezTo>
                    <a:pt x="149" y="192"/>
                    <a:pt x="149" y="192"/>
                    <a:pt x="149" y="191"/>
                  </a:cubicBezTo>
                  <a:cubicBezTo>
                    <a:pt x="149" y="189"/>
                    <a:pt x="150" y="186"/>
                    <a:pt x="150" y="183"/>
                  </a:cubicBezTo>
                  <a:cubicBezTo>
                    <a:pt x="150" y="181"/>
                    <a:pt x="149" y="179"/>
                    <a:pt x="149" y="177"/>
                  </a:cubicBezTo>
                  <a:cubicBezTo>
                    <a:pt x="149" y="176"/>
                    <a:pt x="149" y="176"/>
                    <a:pt x="149" y="175"/>
                  </a:cubicBezTo>
                  <a:cubicBezTo>
                    <a:pt x="148" y="173"/>
                    <a:pt x="148" y="171"/>
                    <a:pt x="147" y="169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47" y="167"/>
                    <a:pt x="146" y="165"/>
                    <a:pt x="145" y="164"/>
                  </a:cubicBezTo>
                  <a:cubicBezTo>
                    <a:pt x="145" y="163"/>
                    <a:pt x="145" y="163"/>
                    <a:pt x="145" y="162"/>
                  </a:cubicBezTo>
                  <a:cubicBezTo>
                    <a:pt x="144" y="161"/>
                    <a:pt x="143" y="159"/>
                    <a:pt x="142" y="157"/>
                  </a:cubicBezTo>
                  <a:lnTo>
                    <a:pt x="142" y="157"/>
                  </a:lnTo>
                  <a:cubicBezTo>
                    <a:pt x="140" y="155"/>
                    <a:pt x="139" y="154"/>
                    <a:pt x="138" y="152"/>
                  </a:cubicBezTo>
                  <a:cubicBezTo>
                    <a:pt x="137" y="152"/>
                    <a:pt x="137" y="151"/>
                    <a:pt x="137" y="151"/>
                  </a:cubicBezTo>
                  <a:cubicBezTo>
                    <a:pt x="136" y="150"/>
                    <a:pt x="134" y="148"/>
                    <a:pt x="133" y="147"/>
                  </a:cubicBezTo>
                  <a:cubicBezTo>
                    <a:pt x="133" y="147"/>
                    <a:pt x="133" y="147"/>
                    <a:pt x="132" y="147"/>
                  </a:cubicBezTo>
                  <a:cubicBezTo>
                    <a:pt x="131" y="146"/>
                    <a:pt x="129" y="144"/>
                    <a:pt x="127" y="143"/>
                  </a:cubicBezTo>
                  <a:cubicBezTo>
                    <a:pt x="127" y="143"/>
                    <a:pt x="127" y="143"/>
                    <a:pt x="126" y="143"/>
                  </a:cubicBezTo>
                  <a:cubicBezTo>
                    <a:pt x="125" y="142"/>
                    <a:pt x="123" y="141"/>
                    <a:pt x="121" y="140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115" y="137"/>
                    <a:pt x="109" y="136"/>
                    <a:pt x="102" y="136"/>
                  </a:cubicBezTo>
                  <a:cubicBezTo>
                    <a:pt x="76" y="136"/>
                    <a:pt x="54" y="157"/>
                    <a:pt x="54" y="183"/>
                  </a:cubicBezTo>
                  <a:cubicBezTo>
                    <a:pt x="54" y="210"/>
                    <a:pt x="76" y="231"/>
                    <a:pt x="102" y="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464675" y="332657"/>
            <a:ext cx="495300" cy="509588"/>
            <a:chOff x="7743826" y="5013176"/>
            <a:chExt cx="495300" cy="509588"/>
          </a:xfrm>
        </p:grpSpPr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7743826" y="5013176"/>
              <a:ext cx="495300" cy="5095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7834313" y="5141764"/>
              <a:ext cx="311150" cy="250825"/>
            </a:xfrm>
            <a:custGeom>
              <a:avLst/>
              <a:gdLst>
                <a:gd name="T0" fmla="*/ 147 w 400"/>
                <a:gd name="T1" fmla="*/ 158 h 313"/>
                <a:gd name="T2" fmla="*/ 204 w 400"/>
                <a:gd name="T3" fmla="*/ 129 h 313"/>
                <a:gd name="T4" fmla="*/ 311 w 400"/>
                <a:gd name="T5" fmla="*/ 111 h 313"/>
                <a:gd name="T6" fmla="*/ 341 w 400"/>
                <a:gd name="T7" fmla="*/ 67 h 313"/>
                <a:gd name="T8" fmla="*/ 297 w 400"/>
                <a:gd name="T9" fmla="*/ 97 h 313"/>
                <a:gd name="T10" fmla="*/ 204 w 400"/>
                <a:gd name="T11" fmla="*/ 102 h 313"/>
                <a:gd name="T12" fmla="*/ 400 w 400"/>
                <a:gd name="T13" fmla="*/ 42 h 313"/>
                <a:gd name="T14" fmla="*/ 243 w 400"/>
                <a:gd name="T15" fmla="*/ 16 h 313"/>
                <a:gd name="T16" fmla="*/ 228 w 400"/>
                <a:gd name="T17" fmla="*/ 0 h 313"/>
                <a:gd name="T18" fmla="*/ 80 w 400"/>
                <a:gd name="T19" fmla="*/ 16 h 313"/>
                <a:gd name="T20" fmla="*/ 91 w 400"/>
                <a:gd name="T21" fmla="*/ 42 h 313"/>
                <a:gd name="T22" fmla="*/ 113 w 400"/>
                <a:gd name="T23" fmla="*/ 71 h 313"/>
                <a:gd name="T24" fmla="*/ 368 w 400"/>
                <a:gd name="T25" fmla="*/ 42 h 313"/>
                <a:gd name="T26" fmla="*/ 185 w 400"/>
                <a:gd name="T27" fmla="*/ 205 h 313"/>
                <a:gd name="T28" fmla="*/ 368 w 400"/>
                <a:gd name="T29" fmla="*/ 214 h 313"/>
                <a:gd name="T30" fmla="*/ 188 w 400"/>
                <a:gd name="T31" fmla="*/ 223 h 313"/>
                <a:gd name="T32" fmla="*/ 189 w 400"/>
                <a:gd name="T33" fmla="*/ 249 h 313"/>
                <a:gd name="T34" fmla="*/ 228 w 400"/>
                <a:gd name="T35" fmla="*/ 311 h 313"/>
                <a:gd name="T36" fmla="*/ 243 w 400"/>
                <a:gd name="T37" fmla="*/ 249 h 313"/>
                <a:gd name="T38" fmla="*/ 315 w 400"/>
                <a:gd name="T39" fmla="*/ 309 h 313"/>
                <a:gd name="T40" fmla="*/ 308 w 400"/>
                <a:gd name="T41" fmla="*/ 249 h 313"/>
                <a:gd name="T42" fmla="*/ 400 w 400"/>
                <a:gd name="T43" fmla="*/ 223 h 313"/>
                <a:gd name="T44" fmla="*/ 390 w 400"/>
                <a:gd name="T45" fmla="*/ 42 h 313"/>
                <a:gd name="T46" fmla="*/ 84 w 400"/>
                <a:gd name="T47" fmla="*/ 162 h 313"/>
                <a:gd name="T48" fmla="*/ 123 w 400"/>
                <a:gd name="T49" fmla="*/ 123 h 313"/>
                <a:gd name="T50" fmla="*/ 45 w 400"/>
                <a:gd name="T51" fmla="*/ 123 h 313"/>
                <a:gd name="T52" fmla="*/ 109 w 400"/>
                <a:gd name="T53" fmla="*/ 170 h 313"/>
                <a:gd name="T54" fmla="*/ 94 w 400"/>
                <a:gd name="T55" fmla="*/ 170 h 313"/>
                <a:gd name="T56" fmla="*/ 98 w 400"/>
                <a:gd name="T57" fmla="*/ 177 h 313"/>
                <a:gd name="T58" fmla="*/ 102 w 400"/>
                <a:gd name="T59" fmla="*/ 266 h 313"/>
                <a:gd name="T60" fmla="*/ 67 w 400"/>
                <a:gd name="T61" fmla="*/ 266 h 313"/>
                <a:gd name="T62" fmla="*/ 71 w 400"/>
                <a:gd name="T63" fmla="*/ 177 h 313"/>
                <a:gd name="T64" fmla="*/ 76 w 400"/>
                <a:gd name="T65" fmla="*/ 170 h 313"/>
                <a:gd name="T66" fmla="*/ 0 w 400"/>
                <a:gd name="T67" fmla="*/ 228 h 313"/>
                <a:gd name="T68" fmla="*/ 34 w 400"/>
                <a:gd name="T69" fmla="*/ 313 h 313"/>
                <a:gd name="T70" fmla="*/ 46 w 400"/>
                <a:gd name="T71" fmla="*/ 226 h 313"/>
                <a:gd name="T72" fmla="*/ 120 w 400"/>
                <a:gd name="T73" fmla="*/ 313 h 313"/>
                <a:gd name="T74" fmla="*/ 132 w 400"/>
                <a:gd name="T75" fmla="*/ 226 h 313"/>
                <a:gd name="T76" fmla="*/ 167 w 400"/>
                <a:gd name="T77" fmla="*/ 313 h 313"/>
                <a:gd name="T78" fmla="*/ 109 w 400"/>
                <a:gd name="T79" fmla="*/ 17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0" h="313">
                  <a:moveTo>
                    <a:pt x="204" y="102"/>
                  </a:moveTo>
                  <a:lnTo>
                    <a:pt x="147" y="158"/>
                  </a:lnTo>
                  <a:cubicBezTo>
                    <a:pt x="153" y="162"/>
                    <a:pt x="158" y="166"/>
                    <a:pt x="163" y="170"/>
                  </a:cubicBezTo>
                  <a:lnTo>
                    <a:pt x="204" y="129"/>
                  </a:lnTo>
                  <a:lnTo>
                    <a:pt x="248" y="174"/>
                  </a:lnTo>
                  <a:lnTo>
                    <a:pt x="311" y="111"/>
                  </a:lnTo>
                  <a:lnTo>
                    <a:pt x="321" y="135"/>
                  </a:lnTo>
                  <a:lnTo>
                    <a:pt x="341" y="67"/>
                  </a:lnTo>
                  <a:lnTo>
                    <a:pt x="272" y="87"/>
                  </a:lnTo>
                  <a:lnTo>
                    <a:pt x="297" y="97"/>
                  </a:lnTo>
                  <a:lnTo>
                    <a:pt x="248" y="146"/>
                  </a:lnTo>
                  <a:lnTo>
                    <a:pt x="204" y="102"/>
                  </a:lnTo>
                  <a:close/>
                  <a:moveTo>
                    <a:pt x="400" y="42"/>
                  </a:moveTo>
                  <a:lnTo>
                    <a:pt x="400" y="42"/>
                  </a:lnTo>
                  <a:lnTo>
                    <a:pt x="400" y="16"/>
                  </a:lnTo>
                  <a:lnTo>
                    <a:pt x="243" y="16"/>
                  </a:lnTo>
                  <a:lnTo>
                    <a:pt x="243" y="0"/>
                  </a:lnTo>
                  <a:lnTo>
                    <a:pt x="228" y="0"/>
                  </a:lnTo>
                  <a:lnTo>
                    <a:pt x="228" y="16"/>
                  </a:lnTo>
                  <a:lnTo>
                    <a:pt x="80" y="16"/>
                  </a:lnTo>
                  <a:lnTo>
                    <a:pt x="80" y="42"/>
                  </a:lnTo>
                  <a:lnTo>
                    <a:pt x="91" y="42"/>
                  </a:lnTo>
                  <a:lnTo>
                    <a:pt x="91" y="64"/>
                  </a:lnTo>
                  <a:cubicBezTo>
                    <a:pt x="99" y="65"/>
                    <a:pt x="106" y="67"/>
                    <a:pt x="113" y="71"/>
                  </a:cubicBezTo>
                  <a:lnTo>
                    <a:pt x="113" y="42"/>
                  </a:lnTo>
                  <a:lnTo>
                    <a:pt x="368" y="42"/>
                  </a:lnTo>
                  <a:lnTo>
                    <a:pt x="368" y="205"/>
                  </a:lnTo>
                  <a:lnTo>
                    <a:pt x="185" y="205"/>
                  </a:lnTo>
                  <a:cubicBezTo>
                    <a:pt x="186" y="208"/>
                    <a:pt x="187" y="211"/>
                    <a:pt x="187" y="214"/>
                  </a:cubicBezTo>
                  <a:lnTo>
                    <a:pt x="368" y="214"/>
                  </a:lnTo>
                  <a:lnTo>
                    <a:pt x="368" y="223"/>
                  </a:lnTo>
                  <a:lnTo>
                    <a:pt x="188" y="223"/>
                  </a:lnTo>
                  <a:cubicBezTo>
                    <a:pt x="188" y="225"/>
                    <a:pt x="189" y="226"/>
                    <a:pt x="189" y="228"/>
                  </a:cubicBezTo>
                  <a:lnTo>
                    <a:pt x="189" y="249"/>
                  </a:lnTo>
                  <a:lnTo>
                    <a:pt x="228" y="249"/>
                  </a:lnTo>
                  <a:lnTo>
                    <a:pt x="228" y="311"/>
                  </a:lnTo>
                  <a:lnTo>
                    <a:pt x="243" y="311"/>
                  </a:lnTo>
                  <a:lnTo>
                    <a:pt x="243" y="249"/>
                  </a:lnTo>
                  <a:lnTo>
                    <a:pt x="292" y="249"/>
                  </a:lnTo>
                  <a:lnTo>
                    <a:pt x="315" y="309"/>
                  </a:lnTo>
                  <a:lnTo>
                    <a:pt x="330" y="305"/>
                  </a:lnTo>
                  <a:lnTo>
                    <a:pt x="308" y="249"/>
                  </a:lnTo>
                  <a:lnTo>
                    <a:pt x="400" y="249"/>
                  </a:lnTo>
                  <a:lnTo>
                    <a:pt x="400" y="223"/>
                  </a:lnTo>
                  <a:lnTo>
                    <a:pt x="390" y="223"/>
                  </a:lnTo>
                  <a:lnTo>
                    <a:pt x="390" y="42"/>
                  </a:lnTo>
                  <a:lnTo>
                    <a:pt x="400" y="42"/>
                  </a:lnTo>
                  <a:close/>
                  <a:moveTo>
                    <a:pt x="84" y="162"/>
                  </a:moveTo>
                  <a:lnTo>
                    <a:pt x="84" y="162"/>
                  </a:lnTo>
                  <a:cubicBezTo>
                    <a:pt x="105" y="162"/>
                    <a:pt x="123" y="144"/>
                    <a:pt x="123" y="123"/>
                  </a:cubicBezTo>
                  <a:cubicBezTo>
                    <a:pt x="123" y="101"/>
                    <a:pt x="105" y="84"/>
                    <a:pt x="84" y="84"/>
                  </a:cubicBezTo>
                  <a:cubicBezTo>
                    <a:pt x="62" y="84"/>
                    <a:pt x="45" y="101"/>
                    <a:pt x="45" y="123"/>
                  </a:cubicBezTo>
                  <a:cubicBezTo>
                    <a:pt x="45" y="144"/>
                    <a:pt x="62" y="162"/>
                    <a:pt x="84" y="162"/>
                  </a:cubicBezTo>
                  <a:close/>
                  <a:moveTo>
                    <a:pt x="109" y="170"/>
                  </a:moveTo>
                  <a:lnTo>
                    <a:pt x="109" y="170"/>
                  </a:lnTo>
                  <a:lnTo>
                    <a:pt x="94" y="170"/>
                  </a:lnTo>
                  <a:lnTo>
                    <a:pt x="97" y="171"/>
                  </a:lnTo>
                  <a:cubicBezTo>
                    <a:pt x="98" y="172"/>
                    <a:pt x="99" y="175"/>
                    <a:pt x="98" y="177"/>
                  </a:cubicBezTo>
                  <a:lnTo>
                    <a:pt x="93" y="190"/>
                  </a:lnTo>
                  <a:lnTo>
                    <a:pt x="102" y="266"/>
                  </a:lnTo>
                  <a:lnTo>
                    <a:pt x="85" y="282"/>
                  </a:lnTo>
                  <a:lnTo>
                    <a:pt x="67" y="266"/>
                  </a:lnTo>
                  <a:lnTo>
                    <a:pt x="77" y="190"/>
                  </a:lnTo>
                  <a:lnTo>
                    <a:pt x="71" y="177"/>
                  </a:lnTo>
                  <a:cubicBezTo>
                    <a:pt x="71" y="175"/>
                    <a:pt x="71" y="172"/>
                    <a:pt x="73" y="171"/>
                  </a:cubicBezTo>
                  <a:lnTo>
                    <a:pt x="76" y="170"/>
                  </a:lnTo>
                  <a:lnTo>
                    <a:pt x="59" y="170"/>
                  </a:lnTo>
                  <a:cubicBezTo>
                    <a:pt x="26" y="170"/>
                    <a:pt x="0" y="196"/>
                    <a:pt x="0" y="228"/>
                  </a:cubicBezTo>
                  <a:lnTo>
                    <a:pt x="0" y="313"/>
                  </a:lnTo>
                  <a:lnTo>
                    <a:pt x="34" y="313"/>
                  </a:lnTo>
                  <a:lnTo>
                    <a:pt x="34" y="226"/>
                  </a:lnTo>
                  <a:lnTo>
                    <a:pt x="46" y="226"/>
                  </a:lnTo>
                  <a:lnTo>
                    <a:pt x="46" y="313"/>
                  </a:lnTo>
                  <a:lnTo>
                    <a:pt x="120" y="313"/>
                  </a:lnTo>
                  <a:lnTo>
                    <a:pt x="120" y="226"/>
                  </a:lnTo>
                  <a:lnTo>
                    <a:pt x="132" y="226"/>
                  </a:lnTo>
                  <a:lnTo>
                    <a:pt x="132" y="313"/>
                  </a:lnTo>
                  <a:lnTo>
                    <a:pt x="167" y="313"/>
                  </a:lnTo>
                  <a:lnTo>
                    <a:pt x="167" y="228"/>
                  </a:lnTo>
                  <a:cubicBezTo>
                    <a:pt x="167" y="196"/>
                    <a:pt x="141" y="170"/>
                    <a:pt x="109" y="1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0047288" y="332657"/>
            <a:ext cx="495300" cy="509588"/>
            <a:chOff x="8326438" y="5013176"/>
            <a:chExt cx="495300" cy="509588"/>
          </a:xfrm>
        </p:grpSpPr>
        <p:sp>
          <p:nvSpPr>
            <p:cNvPr id="16" name="Oval 11"/>
            <p:cNvSpPr>
              <a:spLocks noChangeArrowheads="1"/>
            </p:cNvSpPr>
            <p:nvPr/>
          </p:nvSpPr>
          <p:spPr bwMode="auto">
            <a:xfrm>
              <a:off x="8326438" y="5013176"/>
              <a:ext cx="495300" cy="5095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8443913" y="5125889"/>
              <a:ext cx="279400" cy="284163"/>
            </a:xfrm>
            <a:custGeom>
              <a:avLst/>
              <a:gdLst>
                <a:gd name="T0" fmla="*/ 324 w 358"/>
                <a:gd name="T1" fmla="*/ 306 h 355"/>
                <a:gd name="T2" fmla="*/ 287 w 358"/>
                <a:gd name="T3" fmla="*/ 306 h 355"/>
                <a:gd name="T4" fmla="*/ 235 w 358"/>
                <a:gd name="T5" fmla="*/ 207 h 355"/>
                <a:gd name="T6" fmla="*/ 229 w 358"/>
                <a:gd name="T7" fmla="*/ 226 h 355"/>
                <a:gd name="T8" fmla="*/ 201 w 358"/>
                <a:gd name="T9" fmla="*/ 248 h 355"/>
                <a:gd name="T10" fmla="*/ 294 w 358"/>
                <a:gd name="T11" fmla="*/ 351 h 355"/>
                <a:gd name="T12" fmla="*/ 353 w 358"/>
                <a:gd name="T13" fmla="*/ 311 h 355"/>
                <a:gd name="T14" fmla="*/ 310 w 358"/>
                <a:gd name="T15" fmla="*/ 265 h 355"/>
                <a:gd name="T16" fmla="*/ 244 w 358"/>
                <a:gd name="T17" fmla="*/ 211 h 355"/>
                <a:gd name="T18" fmla="*/ 129 w 358"/>
                <a:gd name="T19" fmla="*/ 126 h 355"/>
                <a:gd name="T20" fmla="*/ 149 w 358"/>
                <a:gd name="T21" fmla="*/ 121 h 355"/>
                <a:gd name="T22" fmla="*/ 154 w 358"/>
                <a:gd name="T23" fmla="*/ 102 h 355"/>
                <a:gd name="T24" fmla="*/ 159 w 358"/>
                <a:gd name="T25" fmla="*/ 83 h 355"/>
                <a:gd name="T26" fmla="*/ 69 w 358"/>
                <a:gd name="T27" fmla="*/ 8 h 355"/>
                <a:gd name="T28" fmla="*/ 57 w 358"/>
                <a:gd name="T29" fmla="*/ 101 h 355"/>
                <a:gd name="T30" fmla="*/ 0 w 358"/>
                <a:gd name="T31" fmla="*/ 77 h 355"/>
                <a:gd name="T32" fmla="*/ 106 w 358"/>
                <a:gd name="T33" fmla="*/ 153 h 355"/>
                <a:gd name="T34" fmla="*/ 120 w 358"/>
                <a:gd name="T35" fmla="*/ 136 h 355"/>
                <a:gd name="T36" fmla="*/ 345 w 358"/>
                <a:gd name="T37" fmla="*/ 35 h 355"/>
                <a:gd name="T38" fmla="*/ 297 w 358"/>
                <a:gd name="T39" fmla="*/ 1 h 355"/>
                <a:gd name="T40" fmla="*/ 168 w 358"/>
                <a:gd name="T41" fmla="*/ 116 h 355"/>
                <a:gd name="T42" fmla="*/ 150 w 358"/>
                <a:gd name="T43" fmla="*/ 142 h 355"/>
                <a:gd name="T44" fmla="*/ 134 w 358"/>
                <a:gd name="T45" fmla="*/ 150 h 355"/>
                <a:gd name="T46" fmla="*/ 136 w 358"/>
                <a:gd name="T47" fmla="*/ 199 h 355"/>
                <a:gd name="T48" fmla="*/ 32 w 358"/>
                <a:gd name="T49" fmla="*/ 289 h 355"/>
                <a:gd name="T50" fmla="*/ 20 w 358"/>
                <a:gd name="T51" fmla="*/ 355 h 355"/>
                <a:gd name="T52" fmla="*/ 74 w 358"/>
                <a:gd name="T53" fmla="*/ 301 h 355"/>
                <a:gd name="T54" fmla="*/ 159 w 358"/>
                <a:gd name="T55" fmla="*/ 222 h 355"/>
                <a:gd name="T56" fmla="*/ 206 w 358"/>
                <a:gd name="T57" fmla="*/ 222 h 355"/>
                <a:gd name="T58" fmla="*/ 220 w 358"/>
                <a:gd name="T59" fmla="*/ 192 h 355"/>
                <a:gd name="T60" fmla="*/ 240 w 358"/>
                <a:gd name="T61" fmla="*/ 188 h 355"/>
                <a:gd name="T62" fmla="*/ 345 w 358"/>
                <a:gd name="T63" fmla="*/ 3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8" h="355">
                  <a:moveTo>
                    <a:pt x="305" y="288"/>
                  </a:moveTo>
                  <a:cubicBezTo>
                    <a:pt x="316" y="288"/>
                    <a:pt x="324" y="296"/>
                    <a:pt x="324" y="306"/>
                  </a:cubicBezTo>
                  <a:cubicBezTo>
                    <a:pt x="324" y="316"/>
                    <a:pt x="316" y="325"/>
                    <a:pt x="305" y="325"/>
                  </a:cubicBezTo>
                  <a:cubicBezTo>
                    <a:pt x="295" y="325"/>
                    <a:pt x="287" y="316"/>
                    <a:pt x="287" y="306"/>
                  </a:cubicBezTo>
                  <a:cubicBezTo>
                    <a:pt x="287" y="296"/>
                    <a:pt x="295" y="288"/>
                    <a:pt x="305" y="288"/>
                  </a:cubicBezTo>
                  <a:close/>
                  <a:moveTo>
                    <a:pt x="235" y="207"/>
                  </a:moveTo>
                  <a:lnTo>
                    <a:pt x="239" y="216"/>
                  </a:lnTo>
                  <a:lnTo>
                    <a:pt x="229" y="226"/>
                  </a:lnTo>
                  <a:lnTo>
                    <a:pt x="220" y="235"/>
                  </a:lnTo>
                  <a:cubicBezTo>
                    <a:pt x="215" y="241"/>
                    <a:pt x="208" y="245"/>
                    <a:pt x="201" y="248"/>
                  </a:cubicBezTo>
                  <a:lnTo>
                    <a:pt x="264" y="311"/>
                  </a:lnTo>
                  <a:lnTo>
                    <a:pt x="294" y="351"/>
                  </a:lnTo>
                  <a:lnTo>
                    <a:pt x="309" y="355"/>
                  </a:lnTo>
                  <a:lnTo>
                    <a:pt x="353" y="311"/>
                  </a:lnTo>
                  <a:lnTo>
                    <a:pt x="349" y="295"/>
                  </a:lnTo>
                  <a:lnTo>
                    <a:pt x="310" y="265"/>
                  </a:lnTo>
                  <a:lnTo>
                    <a:pt x="250" y="205"/>
                  </a:lnTo>
                  <a:lnTo>
                    <a:pt x="244" y="211"/>
                  </a:lnTo>
                  <a:lnTo>
                    <a:pt x="235" y="207"/>
                  </a:lnTo>
                  <a:close/>
                  <a:moveTo>
                    <a:pt x="129" y="126"/>
                  </a:moveTo>
                  <a:lnTo>
                    <a:pt x="140" y="116"/>
                  </a:lnTo>
                  <a:lnTo>
                    <a:pt x="149" y="121"/>
                  </a:lnTo>
                  <a:lnTo>
                    <a:pt x="144" y="112"/>
                  </a:lnTo>
                  <a:lnTo>
                    <a:pt x="154" y="102"/>
                  </a:lnTo>
                  <a:lnTo>
                    <a:pt x="155" y="101"/>
                  </a:lnTo>
                  <a:cubicBezTo>
                    <a:pt x="158" y="95"/>
                    <a:pt x="159" y="89"/>
                    <a:pt x="159" y="83"/>
                  </a:cubicBezTo>
                  <a:cubicBezTo>
                    <a:pt x="159" y="41"/>
                    <a:pt x="119" y="0"/>
                    <a:pt x="76" y="1"/>
                  </a:cubicBezTo>
                  <a:cubicBezTo>
                    <a:pt x="76" y="1"/>
                    <a:pt x="72" y="6"/>
                    <a:pt x="69" y="8"/>
                  </a:cubicBezTo>
                  <a:cubicBezTo>
                    <a:pt x="103" y="42"/>
                    <a:pt x="100" y="37"/>
                    <a:pt x="100" y="57"/>
                  </a:cubicBezTo>
                  <a:cubicBezTo>
                    <a:pt x="100" y="74"/>
                    <a:pt x="73" y="101"/>
                    <a:pt x="57" y="101"/>
                  </a:cubicBezTo>
                  <a:cubicBezTo>
                    <a:pt x="35" y="101"/>
                    <a:pt x="42" y="104"/>
                    <a:pt x="8" y="70"/>
                  </a:cubicBezTo>
                  <a:cubicBezTo>
                    <a:pt x="5" y="72"/>
                    <a:pt x="0" y="77"/>
                    <a:pt x="0" y="77"/>
                  </a:cubicBezTo>
                  <a:cubicBezTo>
                    <a:pt x="1" y="119"/>
                    <a:pt x="40" y="160"/>
                    <a:pt x="83" y="160"/>
                  </a:cubicBezTo>
                  <a:cubicBezTo>
                    <a:pt x="90" y="160"/>
                    <a:pt x="98" y="157"/>
                    <a:pt x="106" y="153"/>
                  </a:cubicBezTo>
                  <a:lnTo>
                    <a:pt x="108" y="155"/>
                  </a:lnTo>
                  <a:cubicBezTo>
                    <a:pt x="111" y="148"/>
                    <a:pt x="115" y="141"/>
                    <a:pt x="120" y="136"/>
                  </a:cubicBezTo>
                  <a:lnTo>
                    <a:pt x="129" y="126"/>
                  </a:lnTo>
                  <a:close/>
                  <a:moveTo>
                    <a:pt x="345" y="35"/>
                  </a:moveTo>
                  <a:lnTo>
                    <a:pt x="321" y="10"/>
                  </a:lnTo>
                  <a:cubicBezTo>
                    <a:pt x="314" y="4"/>
                    <a:pt x="306" y="1"/>
                    <a:pt x="297" y="1"/>
                  </a:cubicBezTo>
                  <a:cubicBezTo>
                    <a:pt x="289" y="1"/>
                    <a:pt x="280" y="4"/>
                    <a:pt x="273" y="10"/>
                  </a:cubicBezTo>
                  <a:lnTo>
                    <a:pt x="168" y="116"/>
                  </a:lnTo>
                  <a:cubicBezTo>
                    <a:pt x="171" y="122"/>
                    <a:pt x="169" y="131"/>
                    <a:pt x="164" y="136"/>
                  </a:cubicBezTo>
                  <a:cubicBezTo>
                    <a:pt x="161" y="140"/>
                    <a:pt x="155" y="142"/>
                    <a:pt x="150" y="142"/>
                  </a:cubicBezTo>
                  <a:cubicBezTo>
                    <a:pt x="148" y="142"/>
                    <a:pt x="145" y="141"/>
                    <a:pt x="143" y="140"/>
                  </a:cubicBezTo>
                  <a:lnTo>
                    <a:pt x="134" y="150"/>
                  </a:lnTo>
                  <a:cubicBezTo>
                    <a:pt x="121" y="163"/>
                    <a:pt x="121" y="184"/>
                    <a:pt x="134" y="197"/>
                  </a:cubicBezTo>
                  <a:lnTo>
                    <a:pt x="136" y="199"/>
                  </a:lnTo>
                  <a:lnTo>
                    <a:pt x="54" y="281"/>
                  </a:lnTo>
                  <a:lnTo>
                    <a:pt x="32" y="289"/>
                  </a:lnTo>
                  <a:lnTo>
                    <a:pt x="0" y="335"/>
                  </a:lnTo>
                  <a:lnTo>
                    <a:pt x="20" y="355"/>
                  </a:lnTo>
                  <a:lnTo>
                    <a:pt x="66" y="323"/>
                  </a:lnTo>
                  <a:lnTo>
                    <a:pt x="74" y="301"/>
                  </a:lnTo>
                  <a:lnTo>
                    <a:pt x="156" y="219"/>
                  </a:lnTo>
                  <a:lnTo>
                    <a:pt x="159" y="222"/>
                  </a:lnTo>
                  <a:cubicBezTo>
                    <a:pt x="165" y="228"/>
                    <a:pt x="174" y="231"/>
                    <a:pt x="182" y="231"/>
                  </a:cubicBezTo>
                  <a:cubicBezTo>
                    <a:pt x="191" y="231"/>
                    <a:pt x="200" y="228"/>
                    <a:pt x="206" y="222"/>
                  </a:cubicBezTo>
                  <a:lnTo>
                    <a:pt x="215" y="212"/>
                  </a:lnTo>
                  <a:cubicBezTo>
                    <a:pt x="212" y="206"/>
                    <a:pt x="215" y="197"/>
                    <a:pt x="220" y="192"/>
                  </a:cubicBezTo>
                  <a:cubicBezTo>
                    <a:pt x="223" y="188"/>
                    <a:pt x="229" y="186"/>
                    <a:pt x="234" y="186"/>
                  </a:cubicBezTo>
                  <a:cubicBezTo>
                    <a:pt x="236" y="186"/>
                    <a:pt x="238" y="187"/>
                    <a:pt x="240" y="188"/>
                  </a:cubicBezTo>
                  <a:lnTo>
                    <a:pt x="345" y="82"/>
                  </a:lnTo>
                  <a:cubicBezTo>
                    <a:pt x="358" y="69"/>
                    <a:pt x="358" y="48"/>
                    <a:pt x="345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0661651" y="332657"/>
            <a:ext cx="493711" cy="509588"/>
            <a:chOff x="8940801" y="5013176"/>
            <a:chExt cx="493712" cy="509588"/>
          </a:xfrm>
        </p:grpSpPr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8940801" y="5013176"/>
              <a:ext cx="493712" cy="5095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9043988" y="5105251"/>
              <a:ext cx="300037" cy="330200"/>
            </a:xfrm>
            <a:custGeom>
              <a:avLst/>
              <a:gdLst>
                <a:gd name="T0" fmla="*/ 117 w 387"/>
                <a:gd name="T1" fmla="*/ 63 h 412"/>
                <a:gd name="T2" fmla="*/ 253 w 387"/>
                <a:gd name="T3" fmla="*/ 46 h 412"/>
                <a:gd name="T4" fmla="*/ 204 w 387"/>
                <a:gd name="T5" fmla="*/ 28 h 412"/>
                <a:gd name="T6" fmla="*/ 148 w 387"/>
                <a:gd name="T7" fmla="*/ 28 h 412"/>
                <a:gd name="T8" fmla="*/ 99 w 387"/>
                <a:gd name="T9" fmla="*/ 46 h 412"/>
                <a:gd name="T10" fmla="*/ 318 w 387"/>
                <a:gd name="T11" fmla="*/ 357 h 412"/>
                <a:gd name="T12" fmla="*/ 324 w 387"/>
                <a:gd name="T13" fmla="*/ 345 h 412"/>
                <a:gd name="T14" fmla="*/ 301 w 387"/>
                <a:gd name="T15" fmla="*/ 268 h 412"/>
                <a:gd name="T16" fmla="*/ 287 w 387"/>
                <a:gd name="T17" fmla="*/ 268 h 412"/>
                <a:gd name="T18" fmla="*/ 287 w 387"/>
                <a:gd name="T19" fmla="*/ 327 h 412"/>
                <a:gd name="T20" fmla="*/ 288 w 387"/>
                <a:gd name="T21" fmla="*/ 328 h 412"/>
                <a:gd name="T22" fmla="*/ 288 w 387"/>
                <a:gd name="T23" fmla="*/ 330 h 412"/>
                <a:gd name="T24" fmla="*/ 289 w 387"/>
                <a:gd name="T25" fmla="*/ 331 h 412"/>
                <a:gd name="T26" fmla="*/ 368 w 387"/>
                <a:gd name="T27" fmla="*/ 272 h 412"/>
                <a:gd name="T28" fmla="*/ 294 w 387"/>
                <a:gd name="T29" fmla="*/ 233 h 412"/>
                <a:gd name="T30" fmla="*/ 277 w 387"/>
                <a:gd name="T31" fmla="*/ 411 h 412"/>
                <a:gd name="T32" fmla="*/ 382 w 387"/>
                <a:gd name="T33" fmla="*/ 339 h 412"/>
                <a:gd name="T34" fmla="*/ 369 w 387"/>
                <a:gd name="T35" fmla="*/ 337 h 412"/>
                <a:gd name="T36" fmla="*/ 294 w 387"/>
                <a:gd name="T37" fmla="*/ 398 h 412"/>
                <a:gd name="T38" fmla="*/ 220 w 387"/>
                <a:gd name="T39" fmla="*/ 308 h 412"/>
                <a:gd name="T40" fmla="*/ 308 w 387"/>
                <a:gd name="T41" fmla="*/ 248 h 412"/>
                <a:gd name="T42" fmla="*/ 369 w 387"/>
                <a:gd name="T43" fmla="*/ 337 h 412"/>
                <a:gd name="T44" fmla="*/ 130 w 387"/>
                <a:gd name="T45" fmla="*/ 336 h 412"/>
                <a:gd name="T46" fmla="*/ 221 w 387"/>
                <a:gd name="T47" fmla="*/ 245 h 412"/>
                <a:gd name="T48" fmla="*/ 240 w 387"/>
                <a:gd name="T49" fmla="*/ 231 h 412"/>
                <a:gd name="T50" fmla="*/ 334 w 387"/>
                <a:gd name="T51" fmla="*/ 140 h 412"/>
                <a:gd name="T52" fmla="*/ 338 w 387"/>
                <a:gd name="T53" fmla="*/ 226 h 412"/>
                <a:gd name="T54" fmla="*/ 352 w 387"/>
                <a:gd name="T55" fmla="*/ 231 h 412"/>
                <a:gd name="T56" fmla="*/ 352 w 387"/>
                <a:gd name="T57" fmla="*/ 95 h 412"/>
                <a:gd name="T58" fmla="*/ 19 w 387"/>
                <a:gd name="T59" fmla="*/ 77 h 412"/>
                <a:gd name="T60" fmla="*/ 0 w 387"/>
                <a:gd name="T61" fmla="*/ 144 h 412"/>
                <a:gd name="T62" fmla="*/ 0 w 387"/>
                <a:gd name="T63" fmla="*/ 245 h 412"/>
                <a:gd name="T64" fmla="*/ 0 w 387"/>
                <a:gd name="T65" fmla="*/ 343 h 412"/>
                <a:gd name="T66" fmla="*/ 195 w 387"/>
                <a:gd name="T67" fmla="*/ 361 h 412"/>
                <a:gd name="T68" fmla="*/ 15 w 387"/>
                <a:gd name="T69" fmla="*/ 144 h 412"/>
                <a:gd name="T70" fmla="*/ 19 w 387"/>
                <a:gd name="T71" fmla="*/ 140 h 412"/>
                <a:gd name="T72" fmla="*/ 115 w 387"/>
                <a:gd name="T73" fmla="*/ 231 h 412"/>
                <a:gd name="T74" fmla="*/ 15 w 387"/>
                <a:gd name="T75" fmla="*/ 144 h 412"/>
                <a:gd name="T76" fmla="*/ 115 w 387"/>
                <a:gd name="T77" fmla="*/ 245 h 412"/>
                <a:gd name="T78" fmla="*/ 19 w 387"/>
                <a:gd name="T79" fmla="*/ 336 h 412"/>
                <a:gd name="T80" fmla="*/ 15 w 387"/>
                <a:gd name="T81" fmla="*/ 245 h 412"/>
                <a:gd name="T82" fmla="*/ 130 w 387"/>
                <a:gd name="T83" fmla="*/ 231 h 412"/>
                <a:gd name="T84" fmla="*/ 130 w 387"/>
                <a:gd name="T85" fmla="*/ 140 h 412"/>
                <a:gd name="T86" fmla="*/ 226 w 387"/>
                <a:gd name="T87" fmla="*/ 231 h 412"/>
                <a:gd name="T88" fmla="*/ 233 w 387"/>
                <a:gd name="T89" fmla="*/ 95 h 412"/>
                <a:gd name="T90" fmla="*/ 246 w 387"/>
                <a:gd name="T91" fmla="*/ 107 h 412"/>
                <a:gd name="T92" fmla="*/ 221 w 387"/>
                <a:gd name="T93" fmla="*/ 107 h 412"/>
                <a:gd name="T94" fmla="*/ 123 w 387"/>
                <a:gd name="T95" fmla="*/ 95 h 412"/>
                <a:gd name="T96" fmla="*/ 135 w 387"/>
                <a:gd name="T97" fmla="*/ 107 h 412"/>
                <a:gd name="T98" fmla="*/ 110 w 387"/>
                <a:gd name="T99" fmla="*/ 10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7" h="412">
                  <a:moveTo>
                    <a:pt x="99" y="46"/>
                  </a:moveTo>
                  <a:cubicBezTo>
                    <a:pt x="99" y="55"/>
                    <a:pt x="107" y="63"/>
                    <a:pt x="117" y="63"/>
                  </a:cubicBezTo>
                  <a:lnTo>
                    <a:pt x="236" y="63"/>
                  </a:lnTo>
                  <a:cubicBezTo>
                    <a:pt x="246" y="63"/>
                    <a:pt x="253" y="55"/>
                    <a:pt x="253" y="46"/>
                  </a:cubicBezTo>
                  <a:cubicBezTo>
                    <a:pt x="253" y="36"/>
                    <a:pt x="246" y="28"/>
                    <a:pt x="236" y="28"/>
                  </a:cubicBezTo>
                  <a:lnTo>
                    <a:pt x="204" y="28"/>
                  </a:lnTo>
                  <a:cubicBezTo>
                    <a:pt x="204" y="13"/>
                    <a:pt x="192" y="0"/>
                    <a:pt x="176" y="0"/>
                  </a:cubicBezTo>
                  <a:cubicBezTo>
                    <a:pt x="161" y="0"/>
                    <a:pt x="148" y="13"/>
                    <a:pt x="148" y="28"/>
                  </a:cubicBezTo>
                  <a:lnTo>
                    <a:pt x="117" y="28"/>
                  </a:lnTo>
                  <a:cubicBezTo>
                    <a:pt x="107" y="28"/>
                    <a:pt x="99" y="36"/>
                    <a:pt x="99" y="46"/>
                  </a:cubicBezTo>
                  <a:close/>
                  <a:moveTo>
                    <a:pt x="313" y="355"/>
                  </a:moveTo>
                  <a:cubicBezTo>
                    <a:pt x="315" y="356"/>
                    <a:pt x="317" y="357"/>
                    <a:pt x="318" y="357"/>
                  </a:cubicBezTo>
                  <a:cubicBezTo>
                    <a:pt x="320" y="357"/>
                    <a:pt x="322" y="356"/>
                    <a:pt x="324" y="355"/>
                  </a:cubicBezTo>
                  <a:cubicBezTo>
                    <a:pt x="326" y="352"/>
                    <a:pt x="326" y="348"/>
                    <a:pt x="324" y="345"/>
                  </a:cubicBezTo>
                  <a:lnTo>
                    <a:pt x="301" y="323"/>
                  </a:lnTo>
                  <a:lnTo>
                    <a:pt x="301" y="268"/>
                  </a:lnTo>
                  <a:cubicBezTo>
                    <a:pt x="301" y="264"/>
                    <a:pt x="298" y="260"/>
                    <a:pt x="294" y="260"/>
                  </a:cubicBezTo>
                  <a:cubicBezTo>
                    <a:pt x="290" y="260"/>
                    <a:pt x="287" y="264"/>
                    <a:pt x="287" y="268"/>
                  </a:cubicBezTo>
                  <a:lnTo>
                    <a:pt x="287" y="326"/>
                  </a:lnTo>
                  <a:cubicBezTo>
                    <a:pt x="287" y="326"/>
                    <a:pt x="287" y="327"/>
                    <a:pt x="287" y="327"/>
                  </a:cubicBezTo>
                  <a:cubicBezTo>
                    <a:pt x="287" y="327"/>
                    <a:pt x="287" y="327"/>
                    <a:pt x="287" y="328"/>
                  </a:cubicBezTo>
                  <a:cubicBezTo>
                    <a:pt x="287" y="328"/>
                    <a:pt x="287" y="328"/>
                    <a:pt x="288" y="328"/>
                  </a:cubicBezTo>
                  <a:cubicBezTo>
                    <a:pt x="288" y="329"/>
                    <a:pt x="288" y="329"/>
                    <a:pt x="288" y="329"/>
                  </a:cubicBezTo>
                  <a:cubicBezTo>
                    <a:pt x="288" y="329"/>
                    <a:pt x="288" y="329"/>
                    <a:pt x="288" y="330"/>
                  </a:cubicBezTo>
                  <a:cubicBezTo>
                    <a:pt x="288" y="330"/>
                    <a:pt x="289" y="330"/>
                    <a:pt x="289" y="331"/>
                  </a:cubicBezTo>
                  <a:cubicBezTo>
                    <a:pt x="289" y="331"/>
                    <a:pt x="289" y="331"/>
                    <a:pt x="289" y="331"/>
                  </a:cubicBezTo>
                  <a:lnTo>
                    <a:pt x="313" y="355"/>
                  </a:lnTo>
                  <a:close/>
                  <a:moveTo>
                    <a:pt x="368" y="272"/>
                  </a:moveTo>
                  <a:cubicBezTo>
                    <a:pt x="355" y="252"/>
                    <a:pt x="335" y="239"/>
                    <a:pt x="311" y="234"/>
                  </a:cubicBezTo>
                  <a:cubicBezTo>
                    <a:pt x="305" y="233"/>
                    <a:pt x="300" y="233"/>
                    <a:pt x="294" y="233"/>
                  </a:cubicBezTo>
                  <a:cubicBezTo>
                    <a:pt x="251" y="233"/>
                    <a:pt x="214" y="264"/>
                    <a:pt x="206" y="306"/>
                  </a:cubicBezTo>
                  <a:cubicBezTo>
                    <a:pt x="197" y="354"/>
                    <a:pt x="229" y="401"/>
                    <a:pt x="277" y="411"/>
                  </a:cubicBezTo>
                  <a:cubicBezTo>
                    <a:pt x="283" y="412"/>
                    <a:pt x="289" y="412"/>
                    <a:pt x="294" y="412"/>
                  </a:cubicBezTo>
                  <a:cubicBezTo>
                    <a:pt x="337" y="412"/>
                    <a:pt x="374" y="382"/>
                    <a:pt x="382" y="339"/>
                  </a:cubicBezTo>
                  <a:cubicBezTo>
                    <a:pt x="387" y="316"/>
                    <a:pt x="382" y="292"/>
                    <a:pt x="368" y="272"/>
                  </a:cubicBezTo>
                  <a:close/>
                  <a:moveTo>
                    <a:pt x="369" y="337"/>
                  </a:moveTo>
                  <a:lnTo>
                    <a:pt x="369" y="337"/>
                  </a:lnTo>
                  <a:cubicBezTo>
                    <a:pt x="362" y="372"/>
                    <a:pt x="330" y="398"/>
                    <a:pt x="294" y="398"/>
                  </a:cubicBezTo>
                  <a:cubicBezTo>
                    <a:pt x="289" y="398"/>
                    <a:pt x="285" y="398"/>
                    <a:pt x="280" y="397"/>
                  </a:cubicBezTo>
                  <a:cubicBezTo>
                    <a:pt x="239" y="389"/>
                    <a:pt x="212" y="349"/>
                    <a:pt x="220" y="308"/>
                  </a:cubicBezTo>
                  <a:cubicBezTo>
                    <a:pt x="227" y="273"/>
                    <a:pt x="258" y="247"/>
                    <a:pt x="294" y="247"/>
                  </a:cubicBezTo>
                  <a:cubicBezTo>
                    <a:pt x="299" y="247"/>
                    <a:pt x="304" y="247"/>
                    <a:pt x="308" y="248"/>
                  </a:cubicBezTo>
                  <a:cubicBezTo>
                    <a:pt x="328" y="252"/>
                    <a:pt x="345" y="263"/>
                    <a:pt x="357" y="280"/>
                  </a:cubicBezTo>
                  <a:cubicBezTo>
                    <a:pt x="368" y="297"/>
                    <a:pt x="372" y="317"/>
                    <a:pt x="369" y="337"/>
                  </a:cubicBezTo>
                  <a:close/>
                  <a:moveTo>
                    <a:pt x="189" y="336"/>
                  </a:moveTo>
                  <a:lnTo>
                    <a:pt x="130" y="336"/>
                  </a:lnTo>
                  <a:lnTo>
                    <a:pt x="130" y="245"/>
                  </a:lnTo>
                  <a:lnTo>
                    <a:pt x="221" y="245"/>
                  </a:lnTo>
                  <a:cubicBezTo>
                    <a:pt x="227" y="240"/>
                    <a:pt x="234" y="235"/>
                    <a:pt x="241" y="231"/>
                  </a:cubicBezTo>
                  <a:lnTo>
                    <a:pt x="240" y="231"/>
                  </a:lnTo>
                  <a:lnTo>
                    <a:pt x="240" y="140"/>
                  </a:lnTo>
                  <a:lnTo>
                    <a:pt x="334" y="140"/>
                  </a:lnTo>
                  <a:cubicBezTo>
                    <a:pt x="336" y="140"/>
                    <a:pt x="338" y="142"/>
                    <a:pt x="338" y="144"/>
                  </a:cubicBezTo>
                  <a:lnTo>
                    <a:pt x="338" y="226"/>
                  </a:lnTo>
                  <a:cubicBezTo>
                    <a:pt x="343" y="228"/>
                    <a:pt x="348" y="231"/>
                    <a:pt x="352" y="234"/>
                  </a:cubicBezTo>
                  <a:lnTo>
                    <a:pt x="352" y="231"/>
                  </a:lnTo>
                  <a:lnTo>
                    <a:pt x="352" y="144"/>
                  </a:lnTo>
                  <a:lnTo>
                    <a:pt x="352" y="95"/>
                  </a:lnTo>
                  <a:cubicBezTo>
                    <a:pt x="352" y="85"/>
                    <a:pt x="344" y="77"/>
                    <a:pt x="334" y="77"/>
                  </a:cubicBezTo>
                  <a:lnTo>
                    <a:pt x="19" y="77"/>
                  </a:lnTo>
                  <a:cubicBezTo>
                    <a:pt x="8" y="77"/>
                    <a:pt x="0" y="85"/>
                    <a:pt x="0" y="95"/>
                  </a:cubicBezTo>
                  <a:lnTo>
                    <a:pt x="0" y="144"/>
                  </a:lnTo>
                  <a:lnTo>
                    <a:pt x="0" y="231"/>
                  </a:lnTo>
                  <a:lnTo>
                    <a:pt x="0" y="245"/>
                  </a:lnTo>
                  <a:lnTo>
                    <a:pt x="0" y="332"/>
                  </a:lnTo>
                  <a:lnTo>
                    <a:pt x="0" y="343"/>
                  </a:lnTo>
                  <a:cubicBezTo>
                    <a:pt x="0" y="353"/>
                    <a:pt x="8" y="361"/>
                    <a:pt x="19" y="361"/>
                  </a:cubicBezTo>
                  <a:lnTo>
                    <a:pt x="195" y="361"/>
                  </a:lnTo>
                  <a:cubicBezTo>
                    <a:pt x="192" y="353"/>
                    <a:pt x="190" y="345"/>
                    <a:pt x="189" y="336"/>
                  </a:cubicBezTo>
                  <a:close/>
                  <a:moveTo>
                    <a:pt x="15" y="144"/>
                  </a:moveTo>
                  <a:lnTo>
                    <a:pt x="15" y="144"/>
                  </a:lnTo>
                  <a:cubicBezTo>
                    <a:pt x="15" y="142"/>
                    <a:pt x="16" y="140"/>
                    <a:pt x="19" y="140"/>
                  </a:cubicBezTo>
                  <a:lnTo>
                    <a:pt x="115" y="140"/>
                  </a:lnTo>
                  <a:lnTo>
                    <a:pt x="115" y="231"/>
                  </a:lnTo>
                  <a:lnTo>
                    <a:pt x="15" y="231"/>
                  </a:lnTo>
                  <a:lnTo>
                    <a:pt x="15" y="144"/>
                  </a:lnTo>
                  <a:close/>
                  <a:moveTo>
                    <a:pt x="115" y="245"/>
                  </a:moveTo>
                  <a:lnTo>
                    <a:pt x="115" y="245"/>
                  </a:lnTo>
                  <a:lnTo>
                    <a:pt x="115" y="336"/>
                  </a:lnTo>
                  <a:lnTo>
                    <a:pt x="19" y="336"/>
                  </a:lnTo>
                  <a:cubicBezTo>
                    <a:pt x="16" y="336"/>
                    <a:pt x="15" y="334"/>
                    <a:pt x="15" y="332"/>
                  </a:cubicBezTo>
                  <a:lnTo>
                    <a:pt x="15" y="245"/>
                  </a:lnTo>
                  <a:lnTo>
                    <a:pt x="115" y="245"/>
                  </a:lnTo>
                  <a:close/>
                  <a:moveTo>
                    <a:pt x="130" y="231"/>
                  </a:moveTo>
                  <a:lnTo>
                    <a:pt x="130" y="231"/>
                  </a:lnTo>
                  <a:lnTo>
                    <a:pt x="130" y="140"/>
                  </a:lnTo>
                  <a:lnTo>
                    <a:pt x="226" y="140"/>
                  </a:lnTo>
                  <a:lnTo>
                    <a:pt x="226" y="231"/>
                  </a:lnTo>
                  <a:lnTo>
                    <a:pt x="130" y="231"/>
                  </a:lnTo>
                  <a:close/>
                  <a:moveTo>
                    <a:pt x="233" y="95"/>
                  </a:moveTo>
                  <a:lnTo>
                    <a:pt x="233" y="95"/>
                  </a:lnTo>
                  <a:cubicBezTo>
                    <a:pt x="240" y="95"/>
                    <a:pt x="246" y="101"/>
                    <a:pt x="246" y="107"/>
                  </a:cubicBezTo>
                  <a:cubicBezTo>
                    <a:pt x="246" y="114"/>
                    <a:pt x="240" y="120"/>
                    <a:pt x="233" y="120"/>
                  </a:cubicBezTo>
                  <a:cubicBezTo>
                    <a:pt x="226" y="120"/>
                    <a:pt x="221" y="114"/>
                    <a:pt x="221" y="107"/>
                  </a:cubicBezTo>
                  <a:cubicBezTo>
                    <a:pt x="221" y="101"/>
                    <a:pt x="226" y="95"/>
                    <a:pt x="233" y="95"/>
                  </a:cubicBezTo>
                  <a:close/>
                  <a:moveTo>
                    <a:pt x="123" y="95"/>
                  </a:moveTo>
                  <a:lnTo>
                    <a:pt x="123" y="95"/>
                  </a:lnTo>
                  <a:cubicBezTo>
                    <a:pt x="129" y="95"/>
                    <a:pt x="135" y="101"/>
                    <a:pt x="135" y="107"/>
                  </a:cubicBezTo>
                  <a:cubicBezTo>
                    <a:pt x="135" y="114"/>
                    <a:pt x="129" y="120"/>
                    <a:pt x="123" y="120"/>
                  </a:cubicBezTo>
                  <a:cubicBezTo>
                    <a:pt x="116" y="120"/>
                    <a:pt x="110" y="114"/>
                    <a:pt x="110" y="107"/>
                  </a:cubicBezTo>
                  <a:cubicBezTo>
                    <a:pt x="110" y="101"/>
                    <a:pt x="116" y="95"/>
                    <a:pt x="123" y="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1280775" y="332657"/>
            <a:ext cx="495300" cy="509588"/>
            <a:chOff x="9559926" y="5013176"/>
            <a:chExt cx="495300" cy="509588"/>
          </a:xfrm>
        </p:grpSpPr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9559926" y="5013176"/>
              <a:ext cx="495300" cy="5095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9685338" y="5114776"/>
              <a:ext cx="300037" cy="290513"/>
            </a:xfrm>
            <a:custGeom>
              <a:avLst/>
              <a:gdLst>
                <a:gd name="T0" fmla="*/ 13 w 387"/>
                <a:gd name="T1" fmla="*/ 287 h 362"/>
                <a:gd name="T2" fmla="*/ 276 w 387"/>
                <a:gd name="T3" fmla="*/ 215 h 362"/>
                <a:gd name="T4" fmla="*/ 253 w 387"/>
                <a:gd name="T5" fmla="*/ 297 h 362"/>
                <a:gd name="T6" fmla="*/ 245 w 387"/>
                <a:gd name="T7" fmla="*/ 226 h 362"/>
                <a:gd name="T8" fmla="*/ 245 w 387"/>
                <a:gd name="T9" fmla="*/ 163 h 362"/>
                <a:gd name="T10" fmla="*/ 238 w 387"/>
                <a:gd name="T11" fmla="*/ 166 h 362"/>
                <a:gd name="T12" fmla="*/ 244 w 387"/>
                <a:gd name="T13" fmla="*/ 175 h 362"/>
                <a:gd name="T14" fmla="*/ 250 w 387"/>
                <a:gd name="T15" fmla="*/ 173 h 362"/>
                <a:gd name="T16" fmla="*/ 214 w 387"/>
                <a:gd name="T17" fmla="*/ 181 h 362"/>
                <a:gd name="T18" fmla="*/ 217 w 387"/>
                <a:gd name="T19" fmla="*/ 193 h 362"/>
                <a:gd name="T20" fmla="*/ 221 w 387"/>
                <a:gd name="T21" fmla="*/ 189 h 362"/>
                <a:gd name="T22" fmla="*/ 195 w 387"/>
                <a:gd name="T23" fmla="*/ 205 h 362"/>
                <a:gd name="T24" fmla="*/ 192 w 387"/>
                <a:gd name="T25" fmla="*/ 211 h 362"/>
                <a:gd name="T26" fmla="*/ 201 w 387"/>
                <a:gd name="T27" fmla="*/ 216 h 362"/>
                <a:gd name="T28" fmla="*/ 204 w 387"/>
                <a:gd name="T29" fmla="*/ 210 h 362"/>
                <a:gd name="T30" fmla="*/ 183 w 387"/>
                <a:gd name="T31" fmla="*/ 240 h 362"/>
                <a:gd name="T32" fmla="*/ 193 w 387"/>
                <a:gd name="T33" fmla="*/ 247 h 362"/>
                <a:gd name="T34" fmla="*/ 194 w 387"/>
                <a:gd name="T35" fmla="*/ 241 h 362"/>
                <a:gd name="T36" fmla="*/ 185 w 387"/>
                <a:gd name="T37" fmla="*/ 270 h 362"/>
                <a:gd name="T38" fmla="*/ 187 w 387"/>
                <a:gd name="T39" fmla="*/ 277 h 362"/>
                <a:gd name="T40" fmla="*/ 196 w 387"/>
                <a:gd name="T41" fmla="*/ 273 h 362"/>
                <a:gd name="T42" fmla="*/ 195 w 387"/>
                <a:gd name="T43" fmla="*/ 267 h 362"/>
                <a:gd name="T44" fmla="*/ 200 w 387"/>
                <a:gd name="T45" fmla="*/ 304 h 362"/>
                <a:gd name="T46" fmla="*/ 212 w 387"/>
                <a:gd name="T47" fmla="*/ 302 h 362"/>
                <a:gd name="T48" fmla="*/ 208 w 387"/>
                <a:gd name="T49" fmla="*/ 297 h 362"/>
                <a:gd name="T50" fmla="*/ 221 w 387"/>
                <a:gd name="T51" fmla="*/ 325 h 362"/>
                <a:gd name="T52" fmla="*/ 227 w 387"/>
                <a:gd name="T53" fmla="*/ 329 h 362"/>
                <a:gd name="T54" fmla="*/ 232 w 387"/>
                <a:gd name="T55" fmla="*/ 320 h 362"/>
                <a:gd name="T56" fmla="*/ 227 w 387"/>
                <a:gd name="T57" fmla="*/ 316 h 362"/>
                <a:gd name="T58" fmla="*/ 254 w 387"/>
                <a:gd name="T59" fmla="*/ 340 h 362"/>
                <a:gd name="T60" fmla="*/ 261 w 387"/>
                <a:gd name="T61" fmla="*/ 342 h 362"/>
                <a:gd name="T62" fmla="*/ 257 w 387"/>
                <a:gd name="T63" fmla="*/ 330 h 362"/>
                <a:gd name="T64" fmla="*/ 284 w 387"/>
                <a:gd name="T65" fmla="*/ 342 h 362"/>
                <a:gd name="T66" fmla="*/ 291 w 387"/>
                <a:gd name="T67" fmla="*/ 341 h 362"/>
                <a:gd name="T68" fmla="*/ 290 w 387"/>
                <a:gd name="T69" fmla="*/ 331 h 362"/>
                <a:gd name="T70" fmla="*/ 284 w 387"/>
                <a:gd name="T71" fmla="*/ 332 h 362"/>
                <a:gd name="T72" fmla="*/ 319 w 387"/>
                <a:gd name="T73" fmla="*/ 332 h 362"/>
                <a:gd name="T74" fmla="*/ 325 w 387"/>
                <a:gd name="T75" fmla="*/ 328 h 362"/>
                <a:gd name="T76" fmla="*/ 315 w 387"/>
                <a:gd name="T77" fmla="*/ 321 h 362"/>
                <a:gd name="T78" fmla="*/ 343 w 387"/>
                <a:gd name="T79" fmla="*/ 313 h 362"/>
                <a:gd name="T80" fmla="*/ 347 w 387"/>
                <a:gd name="T81" fmla="*/ 308 h 362"/>
                <a:gd name="T82" fmla="*/ 340 w 387"/>
                <a:gd name="T83" fmla="*/ 300 h 362"/>
                <a:gd name="T84" fmla="*/ 336 w 387"/>
                <a:gd name="T85" fmla="*/ 305 h 362"/>
                <a:gd name="T86" fmla="*/ 362 w 387"/>
                <a:gd name="T87" fmla="*/ 282 h 362"/>
                <a:gd name="T88" fmla="*/ 364 w 387"/>
                <a:gd name="T89" fmla="*/ 275 h 362"/>
                <a:gd name="T90" fmla="*/ 352 w 387"/>
                <a:gd name="T91" fmla="*/ 276 h 362"/>
                <a:gd name="T92" fmla="*/ 367 w 387"/>
                <a:gd name="T93" fmla="*/ 252 h 362"/>
                <a:gd name="T94" fmla="*/ 367 w 387"/>
                <a:gd name="T95" fmla="*/ 245 h 362"/>
                <a:gd name="T96" fmla="*/ 356 w 387"/>
                <a:gd name="T97" fmla="*/ 244 h 362"/>
                <a:gd name="T98" fmla="*/ 356 w 387"/>
                <a:gd name="T99" fmla="*/ 250 h 362"/>
                <a:gd name="T100" fmla="*/ 360 w 387"/>
                <a:gd name="T101" fmla="*/ 215 h 362"/>
                <a:gd name="T102" fmla="*/ 357 w 387"/>
                <a:gd name="T103" fmla="*/ 208 h 362"/>
                <a:gd name="T104" fmla="*/ 350 w 387"/>
                <a:gd name="T105" fmla="*/ 218 h 362"/>
                <a:gd name="T106" fmla="*/ 344 w 387"/>
                <a:gd name="T107" fmla="*/ 190 h 362"/>
                <a:gd name="T108" fmla="*/ 340 w 387"/>
                <a:gd name="T109" fmla="*/ 185 h 362"/>
                <a:gd name="T110" fmla="*/ 331 w 387"/>
                <a:gd name="T111" fmla="*/ 191 h 362"/>
                <a:gd name="T112" fmla="*/ 335 w 387"/>
                <a:gd name="T113" fmla="*/ 196 h 362"/>
                <a:gd name="T114" fmla="*/ 315 w 387"/>
                <a:gd name="T115" fmla="*/ 168 h 362"/>
                <a:gd name="T116" fmla="*/ 309 w 387"/>
                <a:gd name="T117" fmla="*/ 165 h 362"/>
                <a:gd name="T118" fmla="*/ 308 w 387"/>
                <a:gd name="T119" fmla="*/ 176 h 362"/>
                <a:gd name="T120" fmla="*/ 275 w 387"/>
                <a:gd name="T121" fmla="*/ 138 h 362"/>
                <a:gd name="T122" fmla="*/ 215 w 387"/>
                <a:gd name="T123" fmla="*/ 5 h 362"/>
                <a:gd name="T124" fmla="*/ 18 w 387"/>
                <a:gd name="T125" fmla="*/ 9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7" h="362">
                  <a:moveTo>
                    <a:pt x="30" y="269"/>
                  </a:moveTo>
                  <a:cubicBezTo>
                    <a:pt x="50" y="267"/>
                    <a:pt x="69" y="266"/>
                    <a:pt x="88" y="265"/>
                  </a:cubicBezTo>
                  <a:cubicBezTo>
                    <a:pt x="76" y="265"/>
                    <a:pt x="65" y="264"/>
                    <a:pt x="53" y="262"/>
                  </a:cubicBezTo>
                  <a:cubicBezTo>
                    <a:pt x="43" y="261"/>
                    <a:pt x="35" y="254"/>
                    <a:pt x="35" y="244"/>
                  </a:cubicBezTo>
                  <a:cubicBezTo>
                    <a:pt x="35" y="230"/>
                    <a:pt x="35" y="215"/>
                    <a:pt x="35" y="201"/>
                  </a:cubicBezTo>
                  <a:cubicBezTo>
                    <a:pt x="35" y="191"/>
                    <a:pt x="43" y="184"/>
                    <a:pt x="53" y="183"/>
                  </a:cubicBezTo>
                  <a:cubicBezTo>
                    <a:pt x="89" y="180"/>
                    <a:pt x="124" y="178"/>
                    <a:pt x="160" y="179"/>
                  </a:cubicBezTo>
                  <a:cubicBezTo>
                    <a:pt x="147" y="200"/>
                    <a:pt x="140" y="224"/>
                    <a:pt x="140" y="250"/>
                  </a:cubicBezTo>
                  <a:cubicBezTo>
                    <a:pt x="140" y="288"/>
                    <a:pt x="155" y="322"/>
                    <a:pt x="179" y="346"/>
                  </a:cubicBezTo>
                  <a:cubicBezTo>
                    <a:pt x="181" y="347"/>
                    <a:pt x="182" y="349"/>
                    <a:pt x="184" y="350"/>
                  </a:cubicBezTo>
                  <a:cubicBezTo>
                    <a:pt x="133" y="355"/>
                    <a:pt x="82" y="354"/>
                    <a:pt x="30" y="348"/>
                  </a:cubicBezTo>
                  <a:cubicBezTo>
                    <a:pt x="21" y="347"/>
                    <a:pt x="13" y="340"/>
                    <a:pt x="13" y="330"/>
                  </a:cubicBezTo>
                  <a:cubicBezTo>
                    <a:pt x="13" y="316"/>
                    <a:pt x="13" y="301"/>
                    <a:pt x="13" y="287"/>
                  </a:cubicBezTo>
                  <a:cubicBezTo>
                    <a:pt x="13" y="277"/>
                    <a:pt x="21" y="270"/>
                    <a:pt x="30" y="269"/>
                  </a:cubicBezTo>
                  <a:close/>
                  <a:moveTo>
                    <a:pt x="266" y="159"/>
                  </a:moveTo>
                  <a:lnTo>
                    <a:pt x="266" y="159"/>
                  </a:lnTo>
                  <a:cubicBezTo>
                    <a:pt x="273" y="158"/>
                    <a:pt x="281" y="157"/>
                    <a:pt x="288" y="159"/>
                  </a:cubicBezTo>
                  <a:cubicBezTo>
                    <a:pt x="287" y="163"/>
                    <a:pt x="287" y="167"/>
                    <a:pt x="287" y="171"/>
                  </a:cubicBezTo>
                  <a:cubicBezTo>
                    <a:pt x="280" y="170"/>
                    <a:pt x="273" y="170"/>
                    <a:pt x="267" y="171"/>
                  </a:cubicBezTo>
                  <a:cubicBezTo>
                    <a:pt x="267" y="167"/>
                    <a:pt x="266" y="163"/>
                    <a:pt x="266" y="159"/>
                  </a:cubicBezTo>
                  <a:close/>
                  <a:moveTo>
                    <a:pt x="307" y="231"/>
                  </a:moveTo>
                  <a:lnTo>
                    <a:pt x="307" y="231"/>
                  </a:lnTo>
                  <a:lnTo>
                    <a:pt x="281" y="231"/>
                  </a:lnTo>
                  <a:lnTo>
                    <a:pt x="281" y="226"/>
                  </a:lnTo>
                  <a:cubicBezTo>
                    <a:pt x="281" y="222"/>
                    <a:pt x="280" y="219"/>
                    <a:pt x="280" y="217"/>
                  </a:cubicBezTo>
                  <a:cubicBezTo>
                    <a:pt x="279" y="216"/>
                    <a:pt x="278" y="215"/>
                    <a:pt x="276" y="215"/>
                  </a:cubicBezTo>
                  <a:cubicBezTo>
                    <a:pt x="274" y="215"/>
                    <a:pt x="273" y="216"/>
                    <a:pt x="272" y="217"/>
                  </a:cubicBezTo>
                  <a:cubicBezTo>
                    <a:pt x="272" y="218"/>
                    <a:pt x="271" y="220"/>
                    <a:pt x="271" y="223"/>
                  </a:cubicBezTo>
                  <a:cubicBezTo>
                    <a:pt x="271" y="227"/>
                    <a:pt x="272" y="230"/>
                    <a:pt x="274" y="231"/>
                  </a:cubicBezTo>
                  <a:cubicBezTo>
                    <a:pt x="275" y="233"/>
                    <a:pt x="280" y="236"/>
                    <a:pt x="288" y="241"/>
                  </a:cubicBezTo>
                  <a:cubicBezTo>
                    <a:pt x="294" y="245"/>
                    <a:pt x="299" y="248"/>
                    <a:pt x="301" y="250"/>
                  </a:cubicBezTo>
                  <a:cubicBezTo>
                    <a:pt x="304" y="252"/>
                    <a:pt x="306" y="255"/>
                    <a:pt x="307" y="259"/>
                  </a:cubicBezTo>
                  <a:cubicBezTo>
                    <a:pt x="309" y="263"/>
                    <a:pt x="310" y="268"/>
                    <a:pt x="310" y="274"/>
                  </a:cubicBezTo>
                  <a:cubicBezTo>
                    <a:pt x="310" y="283"/>
                    <a:pt x="308" y="290"/>
                    <a:pt x="303" y="295"/>
                  </a:cubicBezTo>
                  <a:cubicBezTo>
                    <a:pt x="299" y="301"/>
                    <a:pt x="292" y="304"/>
                    <a:pt x="283" y="305"/>
                  </a:cubicBezTo>
                  <a:lnTo>
                    <a:pt x="283" y="315"/>
                  </a:lnTo>
                  <a:lnTo>
                    <a:pt x="271" y="315"/>
                  </a:lnTo>
                  <a:lnTo>
                    <a:pt x="271" y="305"/>
                  </a:lnTo>
                  <a:cubicBezTo>
                    <a:pt x="264" y="304"/>
                    <a:pt x="258" y="302"/>
                    <a:pt x="253" y="297"/>
                  </a:cubicBezTo>
                  <a:cubicBezTo>
                    <a:pt x="248" y="292"/>
                    <a:pt x="245" y="284"/>
                    <a:pt x="245" y="272"/>
                  </a:cubicBezTo>
                  <a:lnTo>
                    <a:pt x="245" y="267"/>
                  </a:lnTo>
                  <a:lnTo>
                    <a:pt x="271" y="267"/>
                  </a:lnTo>
                  <a:lnTo>
                    <a:pt x="271" y="274"/>
                  </a:lnTo>
                  <a:cubicBezTo>
                    <a:pt x="271" y="281"/>
                    <a:pt x="271" y="285"/>
                    <a:pt x="272" y="287"/>
                  </a:cubicBezTo>
                  <a:cubicBezTo>
                    <a:pt x="272" y="288"/>
                    <a:pt x="274" y="289"/>
                    <a:pt x="276" y="289"/>
                  </a:cubicBezTo>
                  <a:cubicBezTo>
                    <a:pt x="277" y="289"/>
                    <a:pt x="279" y="289"/>
                    <a:pt x="280" y="288"/>
                  </a:cubicBezTo>
                  <a:cubicBezTo>
                    <a:pt x="280" y="286"/>
                    <a:pt x="281" y="285"/>
                    <a:pt x="281" y="282"/>
                  </a:cubicBezTo>
                  <a:cubicBezTo>
                    <a:pt x="281" y="276"/>
                    <a:pt x="280" y="272"/>
                    <a:pt x="280" y="270"/>
                  </a:cubicBezTo>
                  <a:cubicBezTo>
                    <a:pt x="279" y="267"/>
                    <a:pt x="276" y="264"/>
                    <a:pt x="271" y="262"/>
                  </a:cubicBezTo>
                  <a:cubicBezTo>
                    <a:pt x="263" y="257"/>
                    <a:pt x="258" y="253"/>
                    <a:pt x="255" y="251"/>
                  </a:cubicBezTo>
                  <a:cubicBezTo>
                    <a:pt x="252" y="248"/>
                    <a:pt x="250" y="245"/>
                    <a:pt x="248" y="241"/>
                  </a:cubicBezTo>
                  <a:cubicBezTo>
                    <a:pt x="246" y="236"/>
                    <a:pt x="245" y="232"/>
                    <a:pt x="245" y="226"/>
                  </a:cubicBezTo>
                  <a:cubicBezTo>
                    <a:pt x="245" y="218"/>
                    <a:pt x="247" y="212"/>
                    <a:pt x="251" y="208"/>
                  </a:cubicBezTo>
                  <a:cubicBezTo>
                    <a:pt x="256" y="203"/>
                    <a:pt x="262" y="201"/>
                    <a:pt x="271" y="200"/>
                  </a:cubicBezTo>
                  <a:lnTo>
                    <a:pt x="271" y="191"/>
                  </a:lnTo>
                  <a:lnTo>
                    <a:pt x="283" y="191"/>
                  </a:lnTo>
                  <a:lnTo>
                    <a:pt x="283" y="200"/>
                  </a:lnTo>
                  <a:cubicBezTo>
                    <a:pt x="291" y="201"/>
                    <a:pt x="297" y="203"/>
                    <a:pt x="301" y="208"/>
                  </a:cubicBezTo>
                  <a:cubicBezTo>
                    <a:pt x="305" y="212"/>
                    <a:pt x="307" y="218"/>
                    <a:pt x="307" y="226"/>
                  </a:cubicBezTo>
                  <a:cubicBezTo>
                    <a:pt x="307" y="227"/>
                    <a:pt x="307" y="229"/>
                    <a:pt x="307" y="231"/>
                  </a:cubicBezTo>
                  <a:close/>
                  <a:moveTo>
                    <a:pt x="247" y="163"/>
                  </a:moveTo>
                  <a:lnTo>
                    <a:pt x="247" y="163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5" y="163"/>
                  </a:lnTo>
                  <a:lnTo>
                    <a:pt x="245" y="163"/>
                  </a:lnTo>
                  <a:lnTo>
                    <a:pt x="244" y="164"/>
                  </a:lnTo>
                  <a:lnTo>
                    <a:pt x="244" y="164"/>
                  </a:lnTo>
                  <a:lnTo>
                    <a:pt x="243" y="164"/>
                  </a:lnTo>
                  <a:lnTo>
                    <a:pt x="243" y="164"/>
                  </a:lnTo>
                  <a:lnTo>
                    <a:pt x="242" y="164"/>
                  </a:lnTo>
                  <a:lnTo>
                    <a:pt x="242" y="164"/>
                  </a:lnTo>
                  <a:lnTo>
                    <a:pt x="241" y="165"/>
                  </a:lnTo>
                  <a:lnTo>
                    <a:pt x="241" y="165"/>
                  </a:lnTo>
                  <a:lnTo>
                    <a:pt x="240" y="165"/>
                  </a:lnTo>
                  <a:lnTo>
                    <a:pt x="239" y="165"/>
                  </a:lnTo>
                  <a:lnTo>
                    <a:pt x="239" y="166"/>
                  </a:lnTo>
                  <a:lnTo>
                    <a:pt x="238" y="166"/>
                  </a:lnTo>
                  <a:lnTo>
                    <a:pt x="238" y="166"/>
                  </a:lnTo>
                  <a:lnTo>
                    <a:pt x="237" y="166"/>
                  </a:lnTo>
                  <a:lnTo>
                    <a:pt x="237" y="166"/>
                  </a:lnTo>
                  <a:lnTo>
                    <a:pt x="236" y="167"/>
                  </a:lnTo>
                  <a:lnTo>
                    <a:pt x="236" y="167"/>
                  </a:lnTo>
                  <a:lnTo>
                    <a:pt x="241" y="176"/>
                  </a:lnTo>
                  <a:lnTo>
                    <a:pt x="241" y="176"/>
                  </a:lnTo>
                  <a:lnTo>
                    <a:pt x="241" y="176"/>
                  </a:lnTo>
                  <a:lnTo>
                    <a:pt x="242" y="176"/>
                  </a:lnTo>
                  <a:lnTo>
                    <a:pt x="242" y="176"/>
                  </a:lnTo>
                  <a:lnTo>
                    <a:pt x="243" y="175"/>
                  </a:lnTo>
                  <a:lnTo>
                    <a:pt x="243" y="175"/>
                  </a:lnTo>
                  <a:lnTo>
                    <a:pt x="244" y="175"/>
                  </a:lnTo>
                  <a:lnTo>
                    <a:pt x="244" y="175"/>
                  </a:lnTo>
                  <a:lnTo>
                    <a:pt x="244" y="175"/>
                  </a:lnTo>
                  <a:lnTo>
                    <a:pt x="245" y="175"/>
                  </a:lnTo>
                  <a:lnTo>
                    <a:pt x="245" y="174"/>
                  </a:lnTo>
                  <a:lnTo>
                    <a:pt x="246" y="174"/>
                  </a:lnTo>
                  <a:lnTo>
                    <a:pt x="246" y="174"/>
                  </a:lnTo>
                  <a:lnTo>
                    <a:pt x="247" y="174"/>
                  </a:lnTo>
                  <a:lnTo>
                    <a:pt x="247" y="174"/>
                  </a:lnTo>
                  <a:lnTo>
                    <a:pt x="248" y="173"/>
                  </a:lnTo>
                  <a:lnTo>
                    <a:pt x="248" y="173"/>
                  </a:lnTo>
                  <a:lnTo>
                    <a:pt x="249" y="173"/>
                  </a:lnTo>
                  <a:lnTo>
                    <a:pt x="249" y="173"/>
                  </a:lnTo>
                  <a:lnTo>
                    <a:pt x="250" y="173"/>
                  </a:lnTo>
                  <a:lnTo>
                    <a:pt x="250" y="173"/>
                  </a:lnTo>
                  <a:lnTo>
                    <a:pt x="247" y="163"/>
                  </a:lnTo>
                  <a:close/>
                  <a:moveTo>
                    <a:pt x="217" y="178"/>
                  </a:moveTo>
                  <a:lnTo>
                    <a:pt x="217" y="178"/>
                  </a:lnTo>
                  <a:lnTo>
                    <a:pt x="217" y="179"/>
                  </a:lnTo>
                  <a:lnTo>
                    <a:pt x="217" y="179"/>
                  </a:lnTo>
                  <a:lnTo>
                    <a:pt x="216" y="179"/>
                  </a:lnTo>
                  <a:lnTo>
                    <a:pt x="216" y="180"/>
                  </a:lnTo>
                  <a:lnTo>
                    <a:pt x="215" y="180"/>
                  </a:lnTo>
                  <a:lnTo>
                    <a:pt x="215" y="180"/>
                  </a:lnTo>
                  <a:lnTo>
                    <a:pt x="215" y="181"/>
                  </a:lnTo>
                  <a:lnTo>
                    <a:pt x="214" y="181"/>
                  </a:lnTo>
                  <a:lnTo>
                    <a:pt x="214" y="181"/>
                  </a:lnTo>
                  <a:lnTo>
                    <a:pt x="213" y="182"/>
                  </a:lnTo>
                  <a:lnTo>
                    <a:pt x="213" y="182"/>
                  </a:lnTo>
                  <a:lnTo>
                    <a:pt x="212" y="183"/>
                  </a:lnTo>
                  <a:lnTo>
                    <a:pt x="212" y="183"/>
                  </a:lnTo>
                  <a:lnTo>
                    <a:pt x="212" y="183"/>
                  </a:lnTo>
                  <a:lnTo>
                    <a:pt x="211" y="184"/>
                  </a:lnTo>
                  <a:lnTo>
                    <a:pt x="211" y="184"/>
                  </a:lnTo>
                  <a:lnTo>
                    <a:pt x="210" y="184"/>
                  </a:lnTo>
                  <a:lnTo>
                    <a:pt x="210" y="185"/>
                  </a:lnTo>
                  <a:lnTo>
                    <a:pt x="210" y="185"/>
                  </a:lnTo>
                  <a:lnTo>
                    <a:pt x="209" y="186"/>
                  </a:lnTo>
                  <a:lnTo>
                    <a:pt x="209" y="186"/>
                  </a:lnTo>
                  <a:lnTo>
                    <a:pt x="217" y="193"/>
                  </a:lnTo>
                  <a:lnTo>
                    <a:pt x="217" y="193"/>
                  </a:lnTo>
                  <a:lnTo>
                    <a:pt x="217" y="193"/>
                  </a:lnTo>
                  <a:lnTo>
                    <a:pt x="218" y="192"/>
                  </a:lnTo>
                  <a:lnTo>
                    <a:pt x="218" y="192"/>
                  </a:lnTo>
                  <a:lnTo>
                    <a:pt x="218" y="192"/>
                  </a:lnTo>
                  <a:lnTo>
                    <a:pt x="219" y="191"/>
                  </a:lnTo>
                  <a:lnTo>
                    <a:pt x="219" y="191"/>
                  </a:lnTo>
                  <a:lnTo>
                    <a:pt x="219" y="191"/>
                  </a:lnTo>
                  <a:lnTo>
                    <a:pt x="220" y="190"/>
                  </a:lnTo>
                  <a:lnTo>
                    <a:pt x="220" y="190"/>
                  </a:lnTo>
                  <a:lnTo>
                    <a:pt x="220" y="190"/>
                  </a:lnTo>
                  <a:lnTo>
                    <a:pt x="221" y="189"/>
                  </a:lnTo>
                  <a:lnTo>
                    <a:pt x="221" y="189"/>
                  </a:lnTo>
                  <a:lnTo>
                    <a:pt x="221" y="189"/>
                  </a:lnTo>
                  <a:lnTo>
                    <a:pt x="222" y="188"/>
                  </a:lnTo>
                  <a:lnTo>
                    <a:pt x="222" y="188"/>
                  </a:lnTo>
                  <a:lnTo>
                    <a:pt x="223" y="188"/>
                  </a:lnTo>
                  <a:lnTo>
                    <a:pt x="223" y="188"/>
                  </a:lnTo>
                  <a:lnTo>
                    <a:pt x="223" y="187"/>
                  </a:lnTo>
                  <a:lnTo>
                    <a:pt x="224" y="187"/>
                  </a:lnTo>
                  <a:lnTo>
                    <a:pt x="224" y="187"/>
                  </a:lnTo>
                  <a:lnTo>
                    <a:pt x="217" y="178"/>
                  </a:lnTo>
                  <a:close/>
                  <a:moveTo>
                    <a:pt x="195" y="204"/>
                  </a:moveTo>
                  <a:lnTo>
                    <a:pt x="195" y="204"/>
                  </a:lnTo>
                  <a:lnTo>
                    <a:pt x="195" y="204"/>
                  </a:lnTo>
                  <a:lnTo>
                    <a:pt x="195" y="205"/>
                  </a:lnTo>
                  <a:lnTo>
                    <a:pt x="195" y="205"/>
                  </a:lnTo>
                  <a:lnTo>
                    <a:pt x="194" y="206"/>
                  </a:lnTo>
                  <a:lnTo>
                    <a:pt x="194" y="206"/>
                  </a:lnTo>
                  <a:lnTo>
                    <a:pt x="194" y="206"/>
                  </a:lnTo>
                  <a:lnTo>
                    <a:pt x="194" y="207"/>
                  </a:lnTo>
                  <a:lnTo>
                    <a:pt x="193" y="207"/>
                  </a:lnTo>
                  <a:lnTo>
                    <a:pt x="193" y="208"/>
                  </a:lnTo>
                  <a:lnTo>
                    <a:pt x="193" y="208"/>
                  </a:lnTo>
                  <a:lnTo>
                    <a:pt x="193" y="209"/>
                  </a:lnTo>
                  <a:lnTo>
                    <a:pt x="192" y="209"/>
                  </a:lnTo>
                  <a:lnTo>
                    <a:pt x="192" y="210"/>
                  </a:lnTo>
                  <a:lnTo>
                    <a:pt x="192" y="210"/>
                  </a:lnTo>
                  <a:lnTo>
                    <a:pt x="192" y="211"/>
                  </a:lnTo>
                  <a:lnTo>
                    <a:pt x="191" y="211"/>
                  </a:lnTo>
                  <a:lnTo>
                    <a:pt x="191" y="212"/>
                  </a:lnTo>
                  <a:lnTo>
                    <a:pt x="191" y="213"/>
                  </a:lnTo>
                  <a:lnTo>
                    <a:pt x="191" y="213"/>
                  </a:lnTo>
                  <a:lnTo>
                    <a:pt x="190" y="214"/>
                  </a:lnTo>
                  <a:lnTo>
                    <a:pt x="190" y="214"/>
                  </a:lnTo>
                  <a:lnTo>
                    <a:pt x="200" y="218"/>
                  </a:lnTo>
                  <a:lnTo>
                    <a:pt x="200" y="218"/>
                  </a:lnTo>
                  <a:lnTo>
                    <a:pt x="200" y="217"/>
                  </a:lnTo>
                  <a:lnTo>
                    <a:pt x="200" y="217"/>
                  </a:lnTo>
                  <a:lnTo>
                    <a:pt x="201" y="216"/>
                  </a:lnTo>
                  <a:lnTo>
                    <a:pt x="201" y="216"/>
                  </a:lnTo>
                  <a:lnTo>
                    <a:pt x="201" y="216"/>
                  </a:lnTo>
                  <a:lnTo>
                    <a:pt x="201" y="215"/>
                  </a:lnTo>
                  <a:lnTo>
                    <a:pt x="202" y="215"/>
                  </a:lnTo>
                  <a:lnTo>
                    <a:pt x="202" y="214"/>
                  </a:lnTo>
                  <a:lnTo>
                    <a:pt x="202" y="214"/>
                  </a:lnTo>
                  <a:lnTo>
                    <a:pt x="202" y="213"/>
                  </a:lnTo>
                  <a:lnTo>
                    <a:pt x="202" y="213"/>
                  </a:lnTo>
                  <a:lnTo>
                    <a:pt x="203" y="212"/>
                  </a:lnTo>
                  <a:lnTo>
                    <a:pt x="203" y="212"/>
                  </a:lnTo>
                  <a:lnTo>
                    <a:pt x="203" y="212"/>
                  </a:lnTo>
                  <a:lnTo>
                    <a:pt x="203" y="211"/>
                  </a:lnTo>
                  <a:lnTo>
                    <a:pt x="204" y="211"/>
                  </a:lnTo>
                  <a:lnTo>
                    <a:pt x="204" y="210"/>
                  </a:lnTo>
                  <a:lnTo>
                    <a:pt x="204" y="210"/>
                  </a:lnTo>
                  <a:lnTo>
                    <a:pt x="204" y="209"/>
                  </a:lnTo>
                  <a:lnTo>
                    <a:pt x="204" y="209"/>
                  </a:lnTo>
                  <a:lnTo>
                    <a:pt x="195" y="204"/>
                  </a:lnTo>
                  <a:close/>
                  <a:moveTo>
                    <a:pt x="184" y="235"/>
                  </a:moveTo>
                  <a:lnTo>
                    <a:pt x="184" y="235"/>
                  </a:lnTo>
                  <a:lnTo>
                    <a:pt x="184" y="236"/>
                  </a:lnTo>
                  <a:lnTo>
                    <a:pt x="184" y="236"/>
                  </a:lnTo>
                  <a:lnTo>
                    <a:pt x="184" y="237"/>
                  </a:lnTo>
                  <a:lnTo>
                    <a:pt x="184" y="238"/>
                  </a:lnTo>
                  <a:lnTo>
                    <a:pt x="183" y="238"/>
                  </a:lnTo>
                  <a:lnTo>
                    <a:pt x="183" y="239"/>
                  </a:lnTo>
                  <a:lnTo>
                    <a:pt x="183" y="239"/>
                  </a:lnTo>
                  <a:lnTo>
                    <a:pt x="183" y="240"/>
                  </a:lnTo>
                  <a:lnTo>
                    <a:pt x="183" y="240"/>
                  </a:lnTo>
                  <a:lnTo>
                    <a:pt x="183" y="241"/>
                  </a:lnTo>
                  <a:lnTo>
                    <a:pt x="183" y="242"/>
                  </a:lnTo>
                  <a:lnTo>
                    <a:pt x="183" y="242"/>
                  </a:lnTo>
                  <a:lnTo>
                    <a:pt x="183" y="243"/>
                  </a:lnTo>
                  <a:lnTo>
                    <a:pt x="183" y="243"/>
                  </a:lnTo>
                  <a:lnTo>
                    <a:pt x="183" y="244"/>
                  </a:lnTo>
                  <a:lnTo>
                    <a:pt x="183" y="245"/>
                  </a:lnTo>
                  <a:lnTo>
                    <a:pt x="183" y="245"/>
                  </a:lnTo>
                  <a:lnTo>
                    <a:pt x="183" y="246"/>
                  </a:lnTo>
                  <a:lnTo>
                    <a:pt x="183" y="246"/>
                  </a:lnTo>
                  <a:lnTo>
                    <a:pt x="183" y="247"/>
                  </a:lnTo>
                  <a:lnTo>
                    <a:pt x="193" y="247"/>
                  </a:lnTo>
                  <a:lnTo>
                    <a:pt x="193" y="247"/>
                  </a:lnTo>
                  <a:lnTo>
                    <a:pt x="193" y="246"/>
                  </a:lnTo>
                  <a:lnTo>
                    <a:pt x="193" y="246"/>
                  </a:lnTo>
                  <a:lnTo>
                    <a:pt x="193" y="245"/>
                  </a:lnTo>
                  <a:lnTo>
                    <a:pt x="193" y="245"/>
                  </a:lnTo>
                  <a:lnTo>
                    <a:pt x="194" y="244"/>
                  </a:lnTo>
                  <a:lnTo>
                    <a:pt x="194" y="244"/>
                  </a:lnTo>
                  <a:lnTo>
                    <a:pt x="194" y="243"/>
                  </a:lnTo>
                  <a:lnTo>
                    <a:pt x="194" y="243"/>
                  </a:lnTo>
                  <a:lnTo>
                    <a:pt x="194" y="242"/>
                  </a:lnTo>
                  <a:lnTo>
                    <a:pt x="194" y="242"/>
                  </a:lnTo>
                  <a:lnTo>
                    <a:pt x="194" y="241"/>
                  </a:lnTo>
                  <a:lnTo>
                    <a:pt x="194" y="241"/>
                  </a:lnTo>
                  <a:lnTo>
                    <a:pt x="194" y="240"/>
                  </a:lnTo>
                  <a:lnTo>
                    <a:pt x="194" y="240"/>
                  </a:lnTo>
                  <a:lnTo>
                    <a:pt x="194" y="239"/>
                  </a:lnTo>
                  <a:lnTo>
                    <a:pt x="194" y="239"/>
                  </a:lnTo>
                  <a:lnTo>
                    <a:pt x="194" y="238"/>
                  </a:lnTo>
                  <a:lnTo>
                    <a:pt x="194" y="238"/>
                  </a:lnTo>
                  <a:lnTo>
                    <a:pt x="194" y="237"/>
                  </a:lnTo>
                  <a:lnTo>
                    <a:pt x="184" y="235"/>
                  </a:lnTo>
                  <a:close/>
                  <a:moveTo>
                    <a:pt x="185" y="269"/>
                  </a:moveTo>
                  <a:lnTo>
                    <a:pt x="185" y="269"/>
                  </a:lnTo>
                  <a:lnTo>
                    <a:pt x="185" y="269"/>
                  </a:lnTo>
                  <a:lnTo>
                    <a:pt x="185" y="270"/>
                  </a:lnTo>
                  <a:lnTo>
                    <a:pt x="185" y="270"/>
                  </a:lnTo>
                  <a:lnTo>
                    <a:pt x="185" y="271"/>
                  </a:lnTo>
                  <a:lnTo>
                    <a:pt x="185" y="271"/>
                  </a:lnTo>
                  <a:lnTo>
                    <a:pt x="185" y="272"/>
                  </a:lnTo>
                  <a:lnTo>
                    <a:pt x="185" y="272"/>
                  </a:lnTo>
                  <a:lnTo>
                    <a:pt x="185" y="273"/>
                  </a:lnTo>
                  <a:lnTo>
                    <a:pt x="186" y="273"/>
                  </a:lnTo>
                  <a:lnTo>
                    <a:pt x="186" y="274"/>
                  </a:lnTo>
                  <a:lnTo>
                    <a:pt x="186" y="275"/>
                  </a:lnTo>
                  <a:lnTo>
                    <a:pt x="186" y="275"/>
                  </a:lnTo>
                  <a:lnTo>
                    <a:pt x="186" y="276"/>
                  </a:lnTo>
                  <a:lnTo>
                    <a:pt x="186" y="276"/>
                  </a:lnTo>
                  <a:lnTo>
                    <a:pt x="186" y="277"/>
                  </a:lnTo>
                  <a:lnTo>
                    <a:pt x="187" y="277"/>
                  </a:lnTo>
                  <a:lnTo>
                    <a:pt x="187" y="278"/>
                  </a:lnTo>
                  <a:lnTo>
                    <a:pt x="187" y="278"/>
                  </a:lnTo>
                  <a:lnTo>
                    <a:pt x="187" y="279"/>
                  </a:lnTo>
                  <a:lnTo>
                    <a:pt x="187" y="279"/>
                  </a:lnTo>
                  <a:lnTo>
                    <a:pt x="187" y="280"/>
                  </a:lnTo>
                  <a:lnTo>
                    <a:pt x="197" y="276"/>
                  </a:lnTo>
                  <a:lnTo>
                    <a:pt x="197" y="276"/>
                  </a:lnTo>
                  <a:lnTo>
                    <a:pt x="197" y="276"/>
                  </a:lnTo>
                  <a:lnTo>
                    <a:pt x="197" y="275"/>
                  </a:lnTo>
                  <a:lnTo>
                    <a:pt x="197" y="275"/>
                  </a:lnTo>
                  <a:lnTo>
                    <a:pt x="197" y="274"/>
                  </a:lnTo>
                  <a:lnTo>
                    <a:pt x="197" y="274"/>
                  </a:lnTo>
                  <a:lnTo>
                    <a:pt x="196" y="273"/>
                  </a:lnTo>
                  <a:lnTo>
                    <a:pt x="196" y="273"/>
                  </a:lnTo>
                  <a:lnTo>
                    <a:pt x="196" y="272"/>
                  </a:lnTo>
                  <a:lnTo>
                    <a:pt x="196" y="272"/>
                  </a:lnTo>
                  <a:lnTo>
                    <a:pt x="196" y="271"/>
                  </a:lnTo>
                  <a:lnTo>
                    <a:pt x="196" y="271"/>
                  </a:lnTo>
                  <a:lnTo>
                    <a:pt x="196" y="270"/>
                  </a:lnTo>
                  <a:lnTo>
                    <a:pt x="196" y="270"/>
                  </a:lnTo>
                  <a:lnTo>
                    <a:pt x="195" y="269"/>
                  </a:lnTo>
                  <a:lnTo>
                    <a:pt x="195" y="269"/>
                  </a:lnTo>
                  <a:lnTo>
                    <a:pt x="195" y="268"/>
                  </a:lnTo>
                  <a:lnTo>
                    <a:pt x="195" y="268"/>
                  </a:lnTo>
                  <a:lnTo>
                    <a:pt x="195" y="267"/>
                  </a:lnTo>
                  <a:lnTo>
                    <a:pt x="195" y="267"/>
                  </a:lnTo>
                  <a:lnTo>
                    <a:pt x="195" y="267"/>
                  </a:lnTo>
                  <a:lnTo>
                    <a:pt x="185" y="269"/>
                  </a:lnTo>
                  <a:close/>
                  <a:moveTo>
                    <a:pt x="197" y="300"/>
                  </a:moveTo>
                  <a:lnTo>
                    <a:pt x="197" y="300"/>
                  </a:lnTo>
                  <a:lnTo>
                    <a:pt x="197" y="300"/>
                  </a:lnTo>
                  <a:lnTo>
                    <a:pt x="197" y="301"/>
                  </a:lnTo>
                  <a:lnTo>
                    <a:pt x="198" y="301"/>
                  </a:lnTo>
                  <a:lnTo>
                    <a:pt x="198" y="302"/>
                  </a:lnTo>
                  <a:lnTo>
                    <a:pt x="198" y="302"/>
                  </a:lnTo>
                  <a:lnTo>
                    <a:pt x="199" y="302"/>
                  </a:lnTo>
                  <a:lnTo>
                    <a:pt x="199" y="303"/>
                  </a:lnTo>
                  <a:lnTo>
                    <a:pt x="199" y="303"/>
                  </a:lnTo>
                  <a:lnTo>
                    <a:pt x="200" y="304"/>
                  </a:lnTo>
                  <a:lnTo>
                    <a:pt x="200" y="304"/>
                  </a:lnTo>
                  <a:lnTo>
                    <a:pt x="200" y="305"/>
                  </a:lnTo>
                  <a:lnTo>
                    <a:pt x="201" y="305"/>
                  </a:lnTo>
                  <a:lnTo>
                    <a:pt x="201" y="306"/>
                  </a:lnTo>
                  <a:lnTo>
                    <a:pt x="201" y="306"/>
                  </a:lnTo>
                  <a:lnTo>
                    <a:pt x="202" y="306"/>
                  </a:lnTo>
                  <a:lnTo>
                    <a:pt x="202" y="307"/>
                  </a:lnTo>
                  <a:lnTo>
                    <a:pt x="202" y="307"/>
                  </a:lnTo>
                  <a:lnTo>
                    <a:pt x="203" y="308"/>
                  </a:lnTo>
                  <a:lnTo>
                    <a:pt x="203" y="308"/>
                  </a:lnTo>
                  <a:lnTo>
                    <a:pt x="203" y="309"/>
                  </a:lnTo>
                  <a:lnTo>
                    <a:pt x="204" y="309"/>
                  </a:lnTo>
                  <a:lnTo>
                    <a:pt x="212" y="302"/>
                  </a:lnTo>
                  <a:lnTo>
                    <a:pt x="212" y="302"/>
                  </a:lnTo>
                  <a:lnTo>
                    <a:pt x="211" y="302"/>
                  </a:lnTo>
                  <a:lnTo>
                    <a:pt x="211" y="301"/>
                  </a:lnTo>
                  <a:lnTo>
                    <a:pt x="211" y="301"/>
                  </a:lnTo>
                  <a:lnTo>
                    <a:pt x="210" y="300"/>
                  </a:lnTo>
                  <a:lnTo>
                    <a:pt x="210" y="300"/>
                  </a:lnTo>
                  <a:lnTo>
                    <a:pt x="210" y="300"/>
                  </a:lnTo>
                  <a:lnTo>
                    <a:pt x="209" y="299"/>
                  </a:lnTo>
                  <a:lnTo>
                    <a:pt x="209" y="299"/>
                  </a:lnTo>
                  <a:lnTo>
                    <a:pt x="209" y="298"/>
                  </a:lnTo>
                  <a:lnTo>
                    <a:pt x="209" y="298"/>
                  </a:lnTo>
                  <a:lnTo>
                    <a:pt x="208" y="298"/>
                  </a:lnTo>
                  <a:lnTo>
                    <a:pt x="208" y="297"/>
                  </a:lnTo>
                  <a:lnTo>
                    <a:pt x="208" y="297"/>
                  </a:lnTo>
                  <a:lnTo>
                    <a:pt x="207" y="296"/>
                  </a:lnTo>
                  <a:lnTo>
                    <a:pt x="207" y="296"/>
                  </a:lnTo>
                  <a:lnTo>
                    <a:pt x="207" y="296"/>
                  </a:lnTo>
                  <a:lnTo>
                    <a:pt x="207" y="295"/>
                  </a:lnTo>
                  <a:lnTo>
                    <a:pt x="206" y="295"/>
                  </a:lnTo>
                  <a:lnTo>
                    <a:pt x="206" y="294"/>
                  </a:lnTo>
                  <a:lnTo>
                    <a:pt x="206" y="294"/>
                  </a:lnTo>
                  <a:lnTo>
                    <a:pt x="197" y="300"/>
                  </a:lnTo>
                  <a:close/>
                  <a:moveTo>
                    <a:pt x="220" y="324"/>
                  </a:moveTo>
                  <a:lnTo>
                    <a:pt x="220" y="324"/>
                  </a:lnTo>
                  <a:lnTo>
                    <a:pt x="220" y="325"/>
                  </a:lnTo>
                  <a:lnTo>
                    <a:pt x="221" y="325"/>
                  </a:lnTo>
                  <a:lnTo>
                    <a:pt x="221" y="325"/>
                  </a:lnTo>
                  <a:lnTo>
                    <a:pt x="221" y="326"/>
                  </a:lnTo>
                  <a:lnTo>
                    <a:pt x="222" y="326"/>
                  </a:lnTo>
                  <a:lnTo>
                    <a:pt x="222" y="326"/>
                  </a:lnTo>
                  <a:lnTo>
                    <a:pt x="223" y="327"/>
                  </a:lnTo>
                  <a:lnTo>
                    <a:pt x="223" y="327"/>
                  </a:lnTo>
                  <a:lnTo>
                    <a:pt x="224" y="327"/>
                  </a:lnTo>
                  <a:lnTo>
                    <a:pt x="224" y="328"/>
                  </a:lnTo>
                  <a:lnTo>
                    <a:pt x="225" y="328"/>
                  </a:lnTo>
                  <a:lnTo>
                    <a:pt x="225" y="328"/>
                  </a:lnTo>
                  <a:lnTo>
                    <a:pt x="226" y="328"/>
                  </a:lnTo>
                  <a:lnTo>
                    <a:pt x="226" y="329"/>
                  </a:lnTo>
                  <a:lnTo>
                    <a:pt x="227" y="329"/>
                  </a:lnTo>
                  <a:lnTo>
                    <a:pt x="227" y="329"/>
                  </a:lnTo>
                  <a:lnTo>
                    <a:pt x="228" y="330"/>
                  </a:lnTo>
                  <a:lnTo>
                    <a:pt x="228" y="330"/>
                  </a:lnTo>
                  <a:lnTo>
                    <a:pt x="228" y="330"/>
                  </a:lnTo>
                  <a:lnTo>
                    <a:pt x="229" y="330"/>
                  </a:lnTo>
                  <a:lnTo>
                    <a:pt x="229" y="331"/>
                  </a:lnTo>
                  <a:lnTo>
                    <a:pt x="235" y="321"/>
                  </a:lnTo>
                  <a:lnTo>
                    <a:pt x="234" y="321"/>
                  </a:lnTo>
                  <a:lnTo>
                    <a:pt x="234" y="321"/>
                  </a:lnTo>
                  <a:lnTo>
                    <a:pt x="233" y="321"/>
                  </a:lnTo>
                  <a:lnTo>
                    <a:pt x="233" y="320"/>
                  </a:lnTo>
                  <a:lnTo>
                    <a:pt x="233" y="320"/>
                  </a:lnTo>
                  <a:lnTo>
                    <a:pt x="232" y="320"/>
                  </a:lnTo>
                  <a:lnTo>
                    <a:pt x="232" y="320"/>
                  </a:lnTo>
                  <a:lnTo>
                    <a:pt x="231" y="319"/>
                  </a:lnTo>
                  <a:lnTo>
                    <a:pt x="231" y="319"/>
                  </a:lnTo>
                  <a:lnTo>
                    <a:pt x="230" y="319"/>
                  </a:lnTo>
                  <a:lnTo>
                    <a:pt x="230" y="319"/>
                  </a:lnTo>
                  <a:lnTo>
                    <a:pt x="230" y="318"/>
                  </a:lnTo>
                  <a:lnTo>
                    <a:pt x="229" y="318"/>
                  </a:lnTo>
                  <a:lnTo>
                    <a:pt x="229" y="318"/>
                  </a:lnTo>
                  <a:lnTo>
                    <a:pt x="228" y="318"/>
                  </a:lnTo>
                  <a:lnTo>
                    <a:pt x="228" y="317"/>
                  </a:lnTo>
                  <a:lnTo>
                    <a:pt x="228" y="317"/>
                  </a:lnTo>
                  <a:lnTo>
                    <a:pt x="227" y="317"/>
                  </a:lnTo>
                  <a:lnTo>
                    <a:pt x="227" y="316"/>
                  </a:lnTo>
                  <a:lnTo>
                    <a:pt x="226" y="316"/>
                  </a:lnTo>
                  <a:lnTo>
                    <a:pt x="226" y="316"/>
                  </a:lnTo>
                  <a:lnTo>
                    <a:pt x="220" y="324"/>
                  </a:lnTo>
                  <a:close/>
                  <a:moveTo>
                    <a:pt x="250" y="339"/>
                  </a:moveTo>
                  <a:lnTo>
                    <a:pt x="250" y="339"/>
                  </a:lnTo>
                  <a:lnTo>
                    <a:pt x="250" y="339"/>
                  </a:lnTo>
                  <a:lnTo>
                    <a:pt x="251" y="339"/>
                  </a:lnTo>
                  <a:lnTo>
                    <a:pt x="251" y="340"/>
                  </a:lnTo>
                  <a:lnTo>
                    <a:pt x="252" y="340"/>
                  </a:lnTo>
                  <a:lnTo>
                    <a:pt x="252" y="340"/>
                  </a:lnTo>
                  <a:lnTo>
                    <a:pt x="253" y="340"/>
                  </a:lnTo>
                  <a:lnTo>
                    <a:pt x="253" y="340"/>
                  </a:lnTo>
                  <a:lnTo>
                    <a:pt x="254" y="340"/>
                  </a:lnTo>
                  <a:lnTo>
                    <a:pt x="255" y="340"/>
                  </a:lnTo>
                  <a:lnTo>
                    <a:pt x="255" y="341"/>
                  </a:lnTo>
                  <a:lnTo>
                    <a:pt x="256" y="341"/>
                  </a:lnTo>
                  <a:lnTo>
                    <a:pt x="256" y="341"/>
                  </a:lnTo>
                  <a:lnTo>
                    <a:pt x="257" y="341"/>
                  </a:lnTo>
                  <a:lnTo>
                    <a:pt x="257" y="341"/>
                  </a:lnTo>
                  <a:lnTo>
                    <a:pt x="258" y="341"/>
                  </a:lnTo>
                  <a:lnTo>
                    <a:pt x="259" y="341"/>
                  </a:lnTo>
                  <a:lnTo>
                    <a:pt x="259" y="341"/>
                  </a:lnTo>
                  <a:lnTo>
                    <a:pt x="260" y="341"/>
                  </a:lnTo>
                  <a:lnTo>
                    <a:pt x="260" y="341"/>
                  </a:lnTo>
                  <a:lnTo>
                    <a:pt x="261" y="342"/>
                  </a:lnTo>
                  <a:lnTo>
                    <a:pt x="261" y="342"/>
                  </a:lnTo>
                  <a:lnTo>
                    <a:pt x="263" y="331"/>
                  </a:lnTo>
                  <a:lnTo>
                    <a:pt x="262" y="331"/>
                  </a:lnTo>
                  <a:lnTo>
                    <a:pt x="262" y="331"/>
                  </a:lnTo>
                  <a:lnTo>
                    <a:pt x="261" y="331"/>
                  </a:lnTo>
                  <a:lnTo>
                    <a:pt x="261" y="331"/>
                  </a:lnTo>
                  <a:lnTo>
                    <a:pt x="260" y="331"/>
                  </a:lnTo>
                  <a:lnTo>
                    <a:pt x="260" y="331"/>
                  </a:lnTo>
                  <a:lnTo>
                    <a:pt x="259" y="331"/>
                  </a:lnTo>
                  <a:lnTo>
                    <a:pt x="259" y="330"/>
                  </a:lnTo>
                  <a:lnTo>
                    <a:pt x="258" y="330"/>
                  </a:lnTo>
                  <a:lnTo>
                    <a:pt x="258" y="330"/>
                  </a:lnTo>
                  <a:lnTo>
                    <a:pt x="257" y="330"/>
                  </a:lnTo>
                  <a:lnTo>
                    <a:pt x="257" y="330"/>
                  </a:lnTo>
                  <a:lnTo>
                    <a:pt x="256" y="330"/>
                  </a:lnTo>
                  <a:lnTo>
                    <a:pt x="256" y="330"/>
                  </a:lnTo>
                  <a:lnTo>
                    <a:pt x="255" y="330"/>
                  </a:lnTo>
                  <a:lnTo>
                    <a:pt x="255" y="330"/>
                  </a:lnTo>
                  <a:lnTo>
                    <a:pt x="254" y="329"/>
                  </a:lnTo>
                  <a:lnTo>
                    <a:pt x="254" y="329"/>
                  </a:lnTo>
                  <a:lnTo>
                    <a:pt x="253" y="329"/>
                  </a:lnTo>
                  <a:lnTo>
                    <a:pt x="253" y="329"/>
                  </a:lnTo>
                  <a:lnTo>
                    <a:pt x="253" y="329"/>
                  </a:lnTo>
                  <a:lnTo>
                    <a:pt x="250" y="339"/>
                  </a:lnTo>
                  <a:close/>
                  <a:moveTo>
                    <a:pt x="283" y="342"/>
                  </a:moveTo>
                  <a:lnTo>
                    <a:pt x="283" y="342"/>
                  </a:lnTo>
                  <a:lnTo>
                    <a:pt x="284" y="342"/>
                  </a:lnTo>
                  <a:lnTo>
                    <a:pt x="284" y="342"/>
                  </a:lnTo>
                  <a:lnTo>
                    <a:pt x="285" y="342"/>
                  </a:lnTo>
                  <a:lnTo>
                    <a:pt x="285" y="342"/>
                  </a:lnTo>
                  <a:lnTo>
                    <a:pt x="286" y="342"/>
                  </a:lnTo>
                  <a:lnTo>
                    <a:pt x="287" y="342"/>
                  </a:lnTo>
                  <a:lnTo>
                    <a:pt x="287" y="342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89" y="342"/>
                  </a:lnTo>
                  <a:lnTo>
                    <a:pt x="289" y="341"/>
                  </a:lnTo>
                  <a:lnTo>
                    <a:pt x="290" y="341"/>
                  </a:lnTo>
                  <a:lnTo>
                    <a:pt x="291" y="341"/>
                  </a:lnTo>
                  <a:lnTo>
                    <a:pt x="291" y="341"/>
                  </a:lnTo>
                  <a:lnTo>
                    <a:pt x="292" y="341"/>
                  </a:lnTo>
                  <a:lnTo>
                    <a:pt x="292" y="341"/>
                  </a:lnTo>
                  <a:lnTo>
                    <a:pt x="293" y="341"/>
                  </a:lnTo>
                  <a:lnTo>
                    <a:pt x="293" y="341"/>
                  </a:lnTo>
                  <a:lnTo>
                    <a:pt x="294" y="341"/>
                  </a:lnTo>
                  <a:lnTo>
                    <a:pt x="295" y="341"/>
                  </a:lnTo>
                  <a:lnTo>
                    <a:pt x="295" y="341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1" y="330"/>
                  </a:lnTo>
                  <a:lnTo>
                    <a:pt x="291" y="330"/>
                  </a:lnTo>
                  <a:lnTo>
                    <a:pt x="290" y="331"/>
                  </a:lnTo>
                  <a:lnTo>
                    <a:pt x="290" y="331"/>
                  </a:lnTo>
                  <a:lnTo>
                    <a:pt x="289" y="331"/>
                  </a:lnTo>
                  <a:lnTo>
                    <a:pt x="289" y="331"/>
                  </a:lnTo>
                  <a:lnTo>
                    <a:pt x="288" y="331"/>
                  </a:lnTo>
                  <a:lnTo>
                    <a:pt x="288" y="331"/>
                  </a:lnTo>
                  <a:lnTo>
                    <a:pt x="287" y="331"/>
                  </a:lnTo>
                  <a:lnTo>
                    <a:pt x="287" y="331"/>
                  </a:lnTo>
                  <a:lnTo>
                    <a:pt x="286" y="331"/>
                  </a:lnTo>
                  <a:lnTo>
                    <a:pt x="286" y="331"/>
                  </a:lnTo>
                  <a:lnTo>
                    <a:pt x="285" y="331"/>
                  </a:lnTo>
                  <a:lnTo>
                    <a:pt x="285" y="331"/>
                  </a:lnTo>
                  <a:lnTo>
                    <a:pt x="284" y="332"/>
                  </a:lnTo>
                  <a:lnTo>
                    <a:pt x="284" y="332"/>
                  </a:lnTo>
                  <a:lnTo>
                    <a:pt x="283" y="332"/>
                  </a:lnTo>
                  <a:lnTo>
                    <a:pt x="283" y="332"/>
                  </a:lnTo>
                  <a:lnTo>
                    <a:pt x="282" y="332"/>
                  </a:lnTo>
                  <a:lnTo>
                    <a:pt x="283" y="342"/>
                  </a:lnTo>
                  <a:close/>
                  <a:moveTo>
                    <a:pt x="316" y="333"/>
                  </a:moveTo>
                  <a:lnTo>
                    <a:pt x="316" y="333"/>
                  </a:lnTo>
                  <a:lnTo>
                    <a:pt x="316" y="333"/>
                  </a:lnTo>
                  <a:lnTo>
                    <a:pt x="316" y="333"/>
                  </a:lnTo>
                  <a:lnTo>
                    <a:pt x="317" y="333"/>
                  </a:lnTo>
                  <a:lnTo>
                    <a:pt x="317" y="332"/>
                  </a:lnTo>
                  <a:lnTo>
                    <a:pt x="318" y="332"/>
                  </a:lnTo>
                  <a:lnTo>
                    <a:pt x="318" y="332"/>
                  </a:lnTo>
                  <a:lnTo>
                    <a:pt x="319" y="332"/>
                  </a:lnTo>
                  <a:lnTo>
                    <a:pt x="319" y="331"/>
                  </a:lnTo>
                  <a:lnTo>
                    <a:pt x="320" y="331"/>
                  </a:lnTo>
                  <a:lnTo>
                    <a:pt x="320" y="331"/>
                  </a:lnTo>
                  <a:lnTo>
                    <a:pt x="321" y="330"/>
                  </a:lnTo>
                  <a:lnTo>
                    <a:pt x="321" y="330"/>
                  </a:lnTo>
                  <a:lnTo>
                    <a:pt x="322" y="330"/>
                  </a:lnTo>
                  <a:lnTo>
                    <a:pt x="322" y="330"/>
                  </a:lnTo>
                  <a:lnTo>
                    <a:pt x="323" y="329"/>
                  </a:lnTo>
                  <a:lnTo>
                    <a:pt x="323" y="329"/>
                  </a:lnTo>
                  <a:lnTo>
                    <a:pt x="324" y="329"/>
                  </a:lnTo>
                  <a:lnTo>
                    <a:pt x="324" y="328"/>
                  </a:lnTo>
                  <a:lnTo>
                    <a:pt x="325" y="328"/>
                  </a:lnTo>
                  <a:lnTo>
                    <a:pt x="325" y="328"/>
                  </a:lnTo>
                  <a:lnTo>
                    <a:pt x="325" y="328"/>
                  </a:lnTo>
                  <a:lnTo>
                    <a:pt x="320" y="319"/>
                  </a:lnTo>
                  <a:lnTo>
                    <a:pt x="319" y="319"/>
                  </a:lnTo>
                  <a:lnTo>
                    <a:pt x="319" y="319"/>
                  </a:lnTo>
                  <a:lnTo>
                    <a:pt x="318" y="319"/>
                  </a:lnTo>
                  <a:lnTo>
                    <a:pt x="318" y="320"/>
                  </a:lnTo>
                  <a:lnTo>
                    <a:pt x="318" y="320"/>
                  </a:lnTo>
                  <a:lnTo>
                    <a:pt x="317" y="320"/>
                  </a:lnTo>
                  <a:lnTo>
                    <a:pt x="317" y="320"/>
                  </a:lnTo>
                  <a:lnTo>
                    <a:pt x="316" y="321"/>
                  </a:lnTo>
                  <a:lnTo>
                    <a:pt x="316" y="321"/>
                  </a:lnTo>
                  <a:lnTo>
                    <a:pt x="315" y="321"/>
                  </a:lnTo>
                  <a:lnTo>
                    <a:pt x="315" y="321"/>
                  </a:lnTo>
                  <a:lnTo>
                    <a:pt x="315" y="322"/>
                  </a:lnTo>
                  <a:lnTo>
                    <a:pt x="314" y="322"/>
                  </a:lnTo>
                  <a:lnTo>
                    <a:pt x="314" y="322"/>
                  </a:lnTo>
                  <a:lnTo>
                    <a:pt x="313" y="322"/>
                  </a:lnTo>
                  <a:lnTo>
                    <a:pt x="313" y="323"/>
                  </a:lnTo>
                  <a:lnTo>
                    <a:pt x="312" y="323"/>
                  </a:lnTo>
                  <a:lnTo>
                    <a:pt x="312" y="323"/>
                  </a:lnTo>
                  <a:lnTo>
                    <a:pt x="312" y="323"/>
                  </a:lnTo>
                  <a:lnTo>
                    <a:pt x="311" y="324"/>
                  </a:lnTo>
                  <a:lnTo>
                    <a:pt x="311" y="324"/>
                  </a:lnTo>
                  <a:lnTo>
                    <a:pt x="316" y="333"/>
                  </a:lnTo>
                  <a:close/>
                  <a:moveTo>
                    <a:pt x="343" y="313"/>
                  </a:moveTo>
                  <a:lnTo>
                    <a:pt x="343" y="313"/>
                  </a:lnTo>
                  <a:lnTo>
                    <a:pt x="343" y="313"/>
                  </a:lnTo>
                  <a:lnTo>
                    <a:pt x="343" y="312"/>
                  </a:lnTo>
                  <a:lnTo>
                    <a:pt x="343" y="312"/>
                  </a:lnTo>
                  <a:lnTo>
                    <a:pt x="344" y="312"/>
                  </a:lnTo>
                  <a:lnTo>
                    <a:pt x="344" y="311"/>
                  </a:lnTo>
                  <a:lnTo>
                    <a:pt x="345" y="311"/>
                  </a:lnTo>
                  <a:lnTo>
                    <a:pt x="345" y="310"/>
                  </a:lnTo>
                  <a:lnTo>
                    <a:pt x="345" y="310"/>
                  </a:lnTo>
                  <a:lnTo>
                    <a:pt x="346" y="310"/>
                  </a:lnTo>
                  <a:lnTo>
                    <a:pt x="346" y="309"/>
                  </a:lnTo>
                  <a:lnTo>
                    <a:pt x="346" y="309"/>
                  </a:lnTo>
                  <a:lnTo>
                    <a:pt x="347" y="308"/>
                  </a:lnTo>
                  <a:lnTo>
                    <a:pt x="347" y="308"/>
                  </a:lnTo>
                  <a:lnTo>
                    <a:pt x="347" y="307"/>
                  </a:lnTo>
                  <a:lnTo>
                    <a:pt x="348" y="307"/>
                  </a:lnTo>
                  <a:lnTo>
                    <a:pt x="348" y="306"/>
                  </a:lnTo>
                  <a:lnTo>
                    <a:pt x="348" y="306"/>
                  </a:lnTo>
                  <a:lnTo>
                    <a:pt x="349" y="306"/>
                  </a:lnTo>
                  <a:lnTo>
                    <a:pt x="349" y="305"/>
                  </a:lnTo>
                  <a:lnTo>
                    <a:pt x="349" y="305"/>
                  </a:lnTo>
                  <a:lnTo>
                    <a:pt x="350" y="304"/>
                  </a:lnTo>
                  <a:lnTo>
                    <a:pt x="341" y="298"/>
                  </a:lnTo>
                  <a:lnTo>
                    <a:pt x="341" y="298"/>
                  </a:lnTo>
                  <a:lnTo>
                    <a:pt x="341" y="299"/>
                  </a:lnTo>
                  <a:lnTo>
                    <a:pt x="340" y="299"/>
                  </a:lnTo>
                  <a:lnTo>
                    <a:pt x="340" y="300"/>
                  </a:lnTo>
                  <a:lnTo>
                    <a:pt x="340" y="300"/>
                  </a:lnTo>
                  <a:lnTo>
                    <a:pt x="339" y="300"/>
                  </a:lnTo>
                  <a:lnTo>
                    <a:pt x="339" y="301"/>
                  </a:lnTo>
                  <a:lnTo>
                    <a:pt x="339" y="301"/>
                  </a:lnTo>
                  <a:lnTo>
                    <a:pt x="338" y="302"/>
                  </a:lnTo>
                  <a:lnTo>
                    <a:pt x="338" y="302"/>
                  </a:lnTo>
                  <a:lnTo>
                    <a:pt x="338" y="302"/>
                  </a:lnTo>
                  <a:lnTo>
                    <a:pt x="337" y="303"/>
                  </a:lnTo>
                  <a:lnTo>
                    <a:pt x="337" y="303"/>
                  </a:lnTo>
                  <a:lnTo>
                    <a:pt x="337" y="303"/>
                  </a:lnTo>
                  <a:lnTo>
                    <a:pt x="337" y="304"/>
                  </a:lnTo>
                  <a:lnTo>
                    <a:pt x="336" y="304"/>
                  </a:lnTo>
                  <a:lnTo>
                    <a:pt x="336" y="305"/>
                  </a:lnTo>
                  <a:lnTo>
                    <a:pt x="336" y="305"/>
                  </a:lnTo>
                  <a:lnTo>
                    <a:pt x="335" y="305"/>
                  </a:lnTo>
                  <a:lnTo>
                    <a:pt x="335" y="306"/>
                  </a:lnTo>
                  <a:lnTo>
                    <a:pt x="335" y="306"/>
                  </a:lnTo>
                  <a:lnTo>
                    <a:pt x="343" y="313"/>
                  </a:lnTo>
                  <a:close/>
                  <a:moveTo>
                    <a:pt x="360" y="285"/>
                  </a:moveTo>
                  <a:lnTo>
                    <a:pt x="360" y="285"/>
                  </a:lnTo>
                  <a:lnTo>
                    <a:pt x="361" y="284"/>
                  </a:lnTo>
                  <a:lnTo>
                    <a:pt x="361" y="284"/>
                  </a:lnTo>
                  <a:lnTo>
                    <a:pt x="361" y="283"/>
                  </a:lnTo>
                  <a:lnTo>
                    <a:pt x="361" y="283"/>
                  </a:lnTo>
                  <a:lnTo>
                    <a:pt x="361" y="282"/>
                  </a:lnTo>
                  <a:lnTo>
                    <a:pt x="362" y="282"/>
                  </a:lnTo>
                  <a:lnTo>
                    <a:pt x="362" y="281"/>
                  </a:lnTo>
                  <a:lnTo>
                    <a:pt x="362" y="281"/>
                  </a:lnTo>
                  <a:lnTo>
                    <a:pt x="362" y="280"/>
                  </a:lnTo>
                  <a:lnTo>
                    <a:pt x="362" y="279"/>
                  </a:lnTo>
                  <a:lnTo>
                    <a:pt x="363" y="279"/>
                  </a:lnTo>
                  <a:lnTo>
                    <a:pt x="363" y="278"/>
                  </a:lnTo>
                  <a:lnTo>
                    <a:pt x="363" y="278"/>
                  </a:lnTo>
                  <a:lnTo>
                    <a:pt x="363" y="277"/>
                  </a:lnTo>
                  <a:lnTo>
                    <a:pt x="363" y="277"/>
                  </a:lnTo>
                  <a:lnTo>
                    <a:pt x="363" y="276"/>
                  </a:lnTo>
                  <a:lnTo>
                    <a:pt x="364" y="276"/>
                  </a:lnTo>
                  <a:lnTo>
                    <a:pt x="364" y="275"/>
                  </a:lnTo>
                  <a:lnTo>
                    <a:pt x="364" y="275"/>
                  </a:lnTo>
                  <a:lnTo>
                    <a:pt x="364" y="274"/>
                  </a:lnTo>
                  <a:lnTo>
                    <a:pt x="364" y="274"/>
                  </a:lnTo>
                  <a:lnTo>
                    <a:pt x="354" y="271"/>
                  </a:lnTo>
                  <a:lnTo>
                    <a:pt x="354" y="271"/>
                  </a:lnTo>
                  <a:lnTo>
                    <a:pt x="354" y="272"/>
                  </a:lnTo>
                  <a:lnTo>
                    <a:pt x="353" y="272"/>
                  </a:lnTo>
                  <a:lnTo>
                    <a:pt x="353" y="273"/>
                  </a:lnTo>
                  <a:lnTo>
                    <a:pt x="353" y="273"/>
                  </a:lnTo>
                  <a:lnTo>
                    <a:pt x="353" y="274"/>
                  </a:lnTo>
                  <a:lnTo>
                    <a:pt x="353" y="274"/>
                  </a:lnTo>
                  <a:lnTo>
                    <a:pt x="353" y="275"/>
                  </a:lnTo>
                  <a:lnTo>
                    <a:pt x="353" y="275"/>
                  </a:lnTo>
                  <a:lnTo>
                    <a:pt x="352" y="276"/>
                  </a:lnTo>
                  <a:lnTo>
                    <a:pt x="352" y="276"/>
                  </a:lnTo>
                  <a:lnTo>
                    <a:pt x="352" y="277"/>
                  </a:lnTo>
                  <a:lnTo>
                    <a:pt x="352" y="277"/>
                  </a:lnTo>
                  <a:lnTo>
                    <a:pt x="352" y="278"/>
                  </a:lnTo>
                  <a:lnTo>
                    <a:pt x="352" y="278"/>
                  </a:lnTo>
                  <a:lnTo>
                    <a:pt x="351" y="278"/>
                  </a:lnTo>
                  <a:lnTo>
                    <a:pt x="351" y="279"/>
                  </a:lnTo>
                  <a:lnTo>
                    <a:pt x="351" y="279"/>
                  </a:lnTo>
                  <a:lnTo>
                    <a:pt x="351" y="280"/>
                  </a:lnTo>
                  <a:lnTo>
                    <a:pt x="351" y="280"/>
                  </a:lnTo>
                  <a:lnTo>
                    <a:pt x="351" y="281"/>
                  </a:lnTo>
                  <a:lnTo>
                    <a:pt x="360" y="285"/>
                  </a:lnTo>
                  <a:close/>
                  <a:moveTo>
                    <a:pt x="367" y="252"/>
                  </a:moveTo>
                  <a:lnTo>
                    <a:pt x="367" y="252"/>
                  </a:lnTo>
                  <a:lnTo>
                    <a:pt x="367" y="252"/>
                  </a:lnTo>
                  <a:lnTo>
                    <a:pt x="367" y="251"/>
                  </a:lnTo>
                  <a:lnTo>
                    <a:pt x="367" y="250"/>
                  </a:lnTo>
                  <a:lnTo>
                    <a:pt x="367" y="250"/>
                  </a:lnTo>
                  <a:lnTo>
                    <a:pt x="367" y="249"/>
                  </a:lnTo>
                  <a:lnTo>
                    <a:pt x="367" y="249"/>
                  </a:lnTo>
                  <a:lnTo>
                    <a:pt x="367" y="248"/>
                  </a:lnTo>
                  <a:lnTo>
                    <a:pt x="367" y="247"/>
                  </a:lnTo>
                  <a:lnTo>
                    <a:pt x="367" y="247"/>
                  </a:lnTo>
                  <a:lnTo>
                    <a:pt x="367" y="246"/>
                  </a:lnTo>
                  <a:lnTo>
                    <a:pt x="367" y="246"/>
                  </a:lnTo>
                  <a:lnTo>
                    <a:pt x="367" y="245"/>
                  </a:lnTo>
                  <a:lnTo>
                    <a:pt x="367" y="245"/>
                  </a:lnTo>
                  <a:lnTo>
                    <a:pt x="367" y="244"/>
                  </a:lnTo>
                  <a:lnTo>
                    <a:pt x="367" y="243"/>
                  </a:lnTo>
                  <a:lnTo>
                    <a:pt x="367" y="243"/>
                  </a:lnTo>
                  <a:lnTo>
                    <a:pt x="367" y="242"/>
                  </a:lnTo>
                  <a:lnTo>
                    <a:pt x="367" y="242"/>
                  </a:lnTo>
                  <a:lnTo>
                    <a:pt x="367" y="241"/>
                  </a:lnTo>
                  <a:lnTo>
                    <a:pt x="366" y="241"/>
                  </a:lnTo>
                  <a:lnTo>
                    <a:pt x="356" y="242"/>
                  </a:lnTo>
                  <a:lnTo>
                    <a:pt x="356" y="242"/>
                  </a:lnTo>
                  <a:lnTo>
                    <a:pt x="356" y="243"/>
                  </a:lnTo>
                  <a:lnTo>
                    <a:pt x="356" y="243"/>
                  </a:lnTo>
                  <a:lnTo>
                    <a:pt x="356" y="244"/>
                  </a:lnTo>
                  <a:lnTo>
                    <a:pt x="356" y="244"/>
                  </a:lnTo>
                  <a:lnTo>
                    <a:pt x="356" y="245"/>
                  </a:lnTo>
                  <a:lnTo>
                    <a:pt x="356" y="245"/>
                  </a:lnTo>
                  <a:lnTo>
                    <a:pt x="356" y="246"/>
                  </a:lnTo>
                  <a:lnTo>
                    <a:pt x="356" y="246"/>
                  </a:lnTo>
                  <a:lnTo>
                    <a:pt x="356" y="247"/>
                  </a:lnTo>
                  <a:lnTo>
                    <a:pt x="356" y="247"/>
                  </a:lnTo>
                  <a:lnTo>
                    <a:pt x="356" y="248"/>
                  </a:lnTo>
                  <a:lnTo>
                    <a:pt x="356" y="248"/>
                  </a:lnTo>
                  <a:lnTo>
                    <a:pt x="356" y="249"/>
                  </a:lnTo>
                  <a:lnTo>
                    <a:pt x="356" y="249"/>
                  </a:lnTo>
                  <a:lnTo>
                    <a:pt x="356" y="250"/>
                  </a:lnTo>
                  <a:lnTo>
                    <a:pt x="356" y="250"/>
                  </a:lnTo>
                  <a:lnTo>
                    <a:pt x="356" y="251"/>
                  </a:lnTo>
                  <a:lnTo>
                    <a:pt x="356" y="252"/>
                  </a:lnTo>
                  <a:lnTo>
                    <a:pt x="356" y="252"/>
                  </a:lnTo>
                  <a:lnTo>
                    <a:pt x="367" y="252"/>
                  </a:lnTo>
                  <a:close/>
                  <a:moveTo>
                    <a:pt x="361" y="219"/>
                  </a:moveTo>
                  <a:lnTo>
                    <a:pt x="361" y="219"/>
                  </a:lnTo>
                  <a:lnTo>
                    <a:pt x="361" y="218"/>
                  </a:lnTo>
                  <a:lnTo>
                    <a:pt x="361" y="218"/>
                  </a:lnTo>
                  <a:lnTo>
                    <a:pt x="361" y="217"/>
                  </a:lnTo>
                  <a:lnTo>
                    <a:pt x="361" y="217"/>
                  </a:lnTo>
                  <a:lnTo>
                    <a:pt x="360" y="216"/>
                  </a:lnTo>
                  <a:lnTo>
                    <a:pt x="360" y="216"/>
                  </a:lnTo>
                  <a:lnTo>
                    <a:pt x="360" y="215"/>
                  </a:lnTo>
                  <a:lnTo>
                    <a:pt x="360" y="215"/>
                  </a:lnTo>
                  <a:lnTo>
                    <a:pt x="360" y="214"/>
                  </a:lnTo>
                  <a:lnTo>
                    <a:pt x="359" y="214"/>
                  </a:lnTo>
                  <a:lnTo>
                    <a:pt x="359" y="213"/>
                  </a:lnTo>
                  <a:lnTo>
                    <a:pt x="359" y="213"/>
                  </a:lnTo>
                  <a:lnTo>
                    <a:pt x="359" y="212"/>
                  </a:lnTo>
                  <a:lnTo>
                    <a:pt x="358" y="211"/>
                  </a:lnTo>
                  <a:lnTo>
                    <a:pt x="358" y="211"/>
                  </a:lnTo>
                  <a:lnTo>
                    <a:pt x="358" y="210"/>
                  </a:lnTo>
                  <a:lnTo>
                    <a:pt x="358" y="210"/>
                  </a:lnTo>
                  <a:lnTo>
                    <a:pt x="357" y="209"/>
                  </a:lnTo>
                  <a:lnTo>
                    <a:pt x="357" y="209"/>
                  </a:lnTo>
                  <a:lnTo>
                    <a:pt x="357" y="208"/>
                  </a:lnTo>
                  <a:lnTo>
                    <a:pt x="357" y="208"/>
                  </a:lnTo>
                  <a:lnTo>
                    <a:pt x="347" y="213"/>
                  </a:lnTo>
                  <a:lnTo>
                    <a:pt x="347" y="213"/>
                  </a:lnTo>
                  <a:lnTo>
                    <a:pt x="348" y="214"/>
                  </a:lnTo>
                  <a:lnTo>
                    <a:pt x="348" y="214"/>
                  </a:lnTo>
                  <a:lnTo>
                    <a:pt x="348" y="215"/>
                  </a:lnTo>
                  <a:lnTo>
                    <a:pt x="348" y="215"/>
                  </a:lnTo>
                  <a:lnTo>
                    <a:pt x="349" y="216"/>
                  </a:lnTo>
                  <a:lnTo>
                    <a:pt x="349" y="216"/>
                  </a:lnTo>
                  <a:lnTo>
                    <a:pt x="349" y="216"/>
                  </a:lnTo>
                  <a:lnTo>
                    <a:pt x="349" y="217"/>
                  </a:lnTo>
                  <a:lnTo>
                    <a:pt x="349" y="217"/>
                  </a:lnTo>
                  <a:lnTo>
                    <a:pt x="350" y="218"/>
                  </a:lnTo>
                  <a:lnTo>
                    <a:pt x="350" y="218"/>
                  </a:lnTo>
                  <a:lnTo>
                    <a:pt x="350" y="219"/>
                  </a:lnTo>
                  <a:lnTo>
                    <a:pt x="350" y="219"/>
                  </a:lnTo>
                  <a:lnTo>
                    <a:pt x="350" y="220"/>
                  </a:lnTo>
                  <a:lnTo>
                    <a:pt x="351" y="220"/>
                  </a:lnTo>
                  <a:lnTo>
                    <a:pt x="351" y="221"/>
                  </a:lnTo>
                  <a:lnTo>
                    <a:pt x="351" y="221"/>
                  </a:lnTo>
                  <a:lnTo>
                    <a:pt x="351" y="221"/>
                  </a:lnTo>
                  <a:lnTo>
                    <a:pt x="351" y="222"/>
                  </a:lnTo>
                  <a:lnTo>
                    <a:pt x="351" y="222"/>
                  </a:lnTo>
                  <a:lnTo>
                    <a:pt x="361" y="219"/>
                  </a:lnTo>
                  <a:close/>
                  <a:moveTo>
                    <a:pt x="344" y="190"/>
                  </a:moveTo>
                  <a:lnTo>
                    <a:pt x="344" y="190"/>
                  </a:lnTo>
                  <a:lnTo>
                    <a:pt x="344" y="190"/>
                  </a:lnTo>
                  <a:lnTo>
                    <a:pt x="344" y="189"/>
                  </a:lnTo>
                  <a:lnTo>
                    <a:pt x="343" y="189"/>
                  </a:lnTo>
                  <a:lnTo>
                    <a:pt x="343" y="188"/>
                  </a:lnTo>
                  <a:lnTo>
                    <a:pt x="343" y="188"/>
                  </a:lnTo>
                  <a:lnTo>
                    <a:pt x="342" y="188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1" y="186"/>
                  </a:lnTo>
                  <a:lnTo>
                    <a:pt x="341" y="186"/>
                  </a:lnTo>
                  <a:lnTo>
                    <a:pt x="340" y="186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39" y="184"/>
                  </a:lnTo>
                  <a:lnTo>
                    <a:pt x="339" y="184"/>
                  </a:lnTo>
                  <a:lnTo>
                    <a:pt x="338" y="184"/>
                  </a:lnTo>
                  <a:lnTo>
                    <a:pt x="338" y="183"/>
                  </a:lnTo>
                  <a:lnTo>
                    <a:pt x="338" y="183"/>
                  </a:lnTo>
                  <a:lnTo>
                    <a:pt x="337" y="183"/>
                  </a:lnTo>
                  <a:lnTo>
                    <a:pt x="337" y="182"/>
                  </a:lnTo>
                  <a:lnTo>
                    <a:pt x="336" y="182"/>
                  </a:lnTo>
                  <a:lnTo>
                    <a:pt x="329" y="190"/>
                  </a:lnTo>
                  <a:lnTo>
                    <a:pt x="330" y="190"/>
                  </a:lnTo>
                  <a:lnTo>
                    <a:pt x="330" y="190"/>
                  </a:lnTo>
                  <a:lnTo>
                    <a:pt x="330" y="191"/>
                  </a:lnTo>
                  <a:lnTo>
                    <a:pt x="331" y="191"/>
                  </a:lnTo>
                  <a:lnTo>
                    <a:pt x="331" y="191"/>
                  </a:lnTo>
                  <a:lnTo>
                    <a:pt x="331" y="192"/>
                  </a:lnTo>
                  <a:lnTo>
                    <a:pt x="332" y="192"/>
                  </a:lnTo>
                  <a:lnTo>
                    <a:pt x="332" y="192"/>
                  </a:lnTo>
                  <a:lnTo>
                    <a:pt x="333" y="193"/>
                  </a:lnTo>
                  <a:lnTo>
                    <a:pt x="333" y="193"/>
                  </a:lnTo>
                  <a:lnTo>
                    <a:pt x="333" y="193"/>
                  </a:lnTo>
                  <a:lnTo>
                    <a:pt x="334" y="194"/>
                  </a:lnTo>
                  <a:lnTo>
                    <a:pt x="334" y="194"/>
                  </a:lnTo>
                  <a:lnTo>
                    <a:pt x="334" y="195"/>
                  </a:lnTo>
                  <a:lnTo>
                    <a:pt x="335" y="195"/>
                  </a:lnTo>
                  <a:lnTo>
                    <a:pt x="335" y="195"/>
                  </a:lnTo>
                  <a:lnTo>
                    <a:pt x="335" y="196"/>
                  </a:lnTo>
                  <a:lnTo>
                    <a:pt x="336" y="196"/>
                  </a:lnTo>
                  <a:lnTo>
                    <a:pt x="336" y="196"/>
                  </a:lnTo>
                  <a:lnTo>
                    <a:pt x="336" y="197"/>
                  </a:lnTo>
                  <a:lnTo>
                    <a:pt x="336" y="197"/>
                  </a:lnTo>
                  <a:lnTo>
                    <a:pt x="344" y="190"/>
                  </a:lnTo>
                  <a:close/>
                  <a:moveTo>
                    <a:pt x="318" y="169"/>
                  </a:moveTo>
                  <a:lnTo>
                    <a:pt x="318" y="169"/>
                  </a:lnTo>
                  <a:lnTo>
                    <a:pt x="318" y="169"/>
                  </a:lnTo>
                  <a:lnTo>
                    <a:pt x="317" y="169"/>
                  </a:lnTo>
                  <a:lnTo>
                    <a:pt x="317" y="168"/>
                  </a:lnTo>
                  <a:lnTo>
                    <a:pt x="316" y="168"/>
                  </a:lnTo>
                  <a:lnTo>
                    <a:pt x="316" y="168"/>
                  </a:lnTo>
                  <a:lnTo>
                    <a:pt x="315" y="168"/>
                  </a:lnTo>
                  <a:lnTo>
                    <a:pt x="315" y="167"/>
                  </a:lnTo>
                  <a:lnTo>
                    <a:pt x="314" y="167"/>
                  </a:lnTo>
                  <a:lnTo>
                    <a:pt x="314" y="167"/>
                  </a:lnTo>
                  <a:lnTo>
                    <a:pt x="313" y="167"/>
                  </a:lnTo>
                  <a:lnTo>
                    <a:pt x="313" y="166"/>
                  </a:lnTo>
                  <a:lnTo>
                    <a:pt x="312" y="166"/>
                  </a:lnTo>
                  <a:lnTo>
                    <a:pt x="312" y="166"/>
                  </a:lnTo>
                  <a:lnTo>
                    <a:pt x="311" y="166"/>
                  </a:lnTo>
                  <a:lnTo>
                    <a:pt x="311" y="166"/>
                  </a:lnTo>
                  <a:lnTo>
                    <a:pt x="310" y="165"/>
                  </a:lnTo>
                  <a:lnTo>
                    <a:pt x="310" y="165"/>
                  </a:lnTo>
                  <a:lnTo>
                    <a:pt x="309" y="165"/>
                  </a:lnTo>
                  <a:lnTo>
                    <a:pt x="309" y="165"/>
                  </a:lnTo>
                  <a:lnTo>
                    <a:pt x="308" y="164"/>
                  </a:lnTo>
                  <a:lnTo>
                    <a:pt x="308" y="164"/>
                  </a:lnTo>
                  <a:lnTo>
                    <a:pt x="304" y="174"/>
                  </a:lnTo>
                  <a:lnTo>
                    <a:pt x="304" y="174"/>
                  </a:lnTo>
                  <a:lnTo>
                    <a:pt x="305" y="175"/>
                  </a:lnTo>
                  <a:lnTo>
                    <a:pt x="305" y="175"/>
                  </a:lnTo>
                  <a:lnTo>
                    <a:pt x="306" y="175"/>
                  </a:lnTo>
                  <a:lnTo>
                    <a:pt x="306" y="175"/>
                  </a:lnTo>
                  <a:lnTo>
                    <a:pt x="307" y="175"/>
                  </a:lnTo>
                  <a:lnTo>
                    <a:pt x="307" y="175"/>
                  </a:lnTo>
                  <a:lnTo>
                    <a:pt x="308" y="176"/>
                  </a:lnTo>
                  <a:lnTo>
                    <a:pt x="308" y="176"/>
                  </a:lnTo>
                  <a:lnTo>
                    <a:pt x="308" y="176"/>
                  </a:lnTo>
                  <a:lnTo>
                    <a:pt x="309" y="176"/>
                  </a:lnTo>
                  <a:lnTo>
                    <a:pt x="309" y="176"/>
                  </a:lnTo>
                  <a:lnTo>
                    <a:pt x="310" y="177"/>
                  </a:lnTo>
                  <a:lnTo>
                    <a:pt x="310" y="177"/>
                  </a:lnTo>
                  <a:lnTo>
                    <a:pt x="311" y="177"/>
                  </a:lnTo>
                  <a:lnTo>
                    <a:pt x="311" y="177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3" y="178"/>
                  </a:lnTo>
                  <a:lnTo>
                    <a:pt x="313" y="178"/>
                  </a:lnTo>
                  <a:lnTo>
                    <a:pt x="318" y="169"/>
                  </a:lnTo>
                  <a:close/>
                  <a:moveTo>
                    <a:pt x="275" y="138"/>
                  </a:moveTo>
                  <a:lnTo>
                    <a:pt x="275" y="138"/>
                  </a:lnTo>
                  <a:cubicBezTo>
                    <a:pt x="213" y="138"/>
                    <a:pt x="163" y="189"/>
                    <a:pt x="163" y="250"/>
                  </a:cubicBezTo>
                  <a:cubicBezTo>
                    <a:pt x="163" y="312"/>
                    <a:pt x="213" y="362"/>
                    <a:pt x="275" y="362"/>
                  </a:cubicBezTo>
                  <a:cubicBezTo>
                    <a:pt x="337" y="362"/>
                    <a:pt x="387" y="312"/>
                    <a:pt x="387" y="250"/>
                  </a:cubicBezTo>
                  <a:cubicBezTo>
                    <a:pt x="387" y="189"/>
                    <a:pt x="337" y="138"/>
                    <a:pt x="275" y="138"/>
                  </a:cubicBezTo>
                  <a:close/>
                  <a:moveTo>
                    <a:pt x="18" y="92"/>
                  </a:moveTo>
                  <a:lnTo>
                    <a:pt x="18" y="92"/>
                  </a:lnTo>
                  <a:cubicBezTo>
                    <a:pt x="39" y="90"/>
                    <a:pt x="61" y="89"/>
                    <a:pt x="83" y="88"/>
                  </a:cubicBezTo>
                  <a:cubicBezTo>
                    <a:pt x="68" y="87"/>
                    <a:pt x="53" y="86"/>
                    <a:pt x="39" y="84"/>
                  </a:cubicBezTo>
                  <a:cubicBezTo>
                    <a:pt x="29" y="83"/>
                    <a:pt x="21" y="76"/>
                    <a:pt x="21" y="66"/>
                  </a:cubicBezTo>
                  <a:cubicBezTo>
                    <a:pt x="21" y="52"/>
                    <a:pt x="21" y="38"/>
                    <a:pt x="21" y="23"/>
                  </a:cubicBezTo>
                  <a:cubicBezTo>
                    <a:pt x="21" y="13"/>
                    <a:pt x="29" y="6"/>
                    <a:pt x="39" y="5"/>
                  </a:cubicBezTo>
                  <a:cubicBezTo>
                    <a:pt x="98" y="0"/>
                    <a:pt x="156" y="0"/>
                    <a:pt x="215" y="5"/>
                  </a:cubicBezTo>
                  <a:cubicBezTo>
                    <a:pt x="225" y="6"/>
                    <a:pt x="233" y="13"/>
                    <a:pt x="233" y="23"/>
                  </a:cubicBezTo>
                  <a:cubicBezTo>
                    <a:pt x="233" y="38"/>
                    <a:pt x="233" y="52"/>
                    <a:pt x="233" y="66"/>
                  </a:cubicBezTo>
                  <a:cubicBezTo>
                    <a:pt x="233" y="76"/>
                    <a:pt x="225" y="83"/>
                    <a:pt x="215" y="84"/>
                  </a:cubicBezTo>
                  <a:cubicBezTo>
                    <a:pt x="194" y="87"/>
                    <a:pt x="173" y="88"/>
                    <a:pt x="151" y="89"/>
                  </a:cubicBezTo>
                  <a:cubicBezTo>
                    <a:pt x="166" y="90"/>
                    <a:pt x="180" y="91"/>
                    <a:pt x="194" y="92"/>
                  </a:cubicBezTo>
                  <a:cubicBezTo>
                    <a:pt x="204" y="93"/>
                    <a:pt x="212" y="100"/>
                    <a:pt x="212" y="110"/>
                  </a:cubicBezTo>
                  <a:lnTo>
                    <a:pt x="212" y="131"/>
                  </a:lnTo>
                  <a:cubicBezTo>
                    <a:pt x="200" y="137"/>
                    <a:pt x="189" y="145"/>
                    <a:pt x="179" y="155"/>
                  </a:cubicBezTo>
                  <a:cubicBezTo>
                    <a:pt x="174" y="161"/>
                    <a:pt x="168" y="167"/>
                    <a:pt x="164" y="174"/>
                  </a:cubicBezTo>
                  <a:cubicBezTo>
                    <a:pt x="115" y="177"/>
                    <a:pt x="66" y="176"/>
                    <a:pt x="18" y="171"/>
                  </a:cubicBezTo>
                  <a:cubicBezTo>
                    <a:pt x="8" y="170"/>
                    <a:pt x="0" y="163"/>
                    <a:pt x="0" y="153"/>
                  </a:cubicBezTo>
                  <a:cubicBezTo>
                    <a:pt x="0" y="139"/>
                    <a:pt x="0" y="124"/>
                    <a:pt x="0" y="110"/>
                  </a:cubicBezTo>
                  <a:cubicBezTo>
                    <a:pt x="0" y="100"/>
                    <a:pt x="8" y="93"/>
                    <a:pt x="18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8" name="Freeform 10"/>
          <p:cNvSpPr>
            <a:spLocks noEditPoints="1"/>
          </p:cNvSpPr>
          <p:nvPr/>
        </p:nvSpPr>
        <p:spPr bwMode="auto">
          <a:xfrm>
            <a:off x="699289" y="6138515"/>
            <a:ext cx="456130" cy="458044"/>
          </a:xfrm>
          <a:custGeom>
            <a:avLst/>
            <a:gdLst>
              <a:gd name="T0" fmla="*/ 245 w 490"/>
              <a:gd name="T1" fmla="*/ 0 h 490"/>
              <a:gd name="T2" fmla="*/ 490 w 490"/>
              <a:gd name="T3" fmla="*/ 245 h 490"/>
              <a:gd name="T4" fmla="*/ 245 w 490"/>
              <a:gd name="T5" fmla="*/ 490 h 490"/>
              <a:gd name="T6" fmla="*/ 0 w 490"/>
              <a:gd name="T7" fmla="*/ 245 h 490"/>
              <a:gd name="T8" fmla="*/ 245 w 490"/>
              <a:gd name="T9" fmla="*/ 0 h 490"/>
              <a:gd name="T10" fmla="*/ 436 w 490"/>
              <a:gd name="T11" fmla="*/ 250 h 490"/>
              <a:gd name="T12" fmla="*/ 427 w 490"/>
              <a:gd name="T13" fmla="*/ 256 h 490"/>
              <a:gd name="T14" fmla="*/ 394 w 490"/>
              <a:gd name="T15" fmla="*/ 256 h 490"/>
              <a:gd name="T16" fmla="*/ 386 w 490"/>
              <a:gd name="T17" fmla="*/ 253 h 490"/>
              <a:gd name="T18" fmla="*/ 245 w 490"/>
              <a:gd name="T19" fmla="*/ 105 h 490"/>
              <a:gd name="T20" fmla="*/ 104 w 490"/>
              <a:gd name="T21" fmla="*/ 253 h 490"/>
              <a:gd name="T22" fmla="*/ 96 w 490"/>
              <a:gd name="T23" fmla="*/ 256 h 490"/>
              <a:gd name="T24" fmla="*/ 63 w 490"/>
              <a:gd name="T25" fmla="*/ 256 h 490"/>
              <a:gd name="T26" fmla="*/ 54 w 490"/>
              <a:gd name="T27" fmla="*/ 250 h 490"/>
              <a:gd name="T28" fmla="*/ 56 w 490"/>
              <a:gd name="T29" fmla="*/ 239 h 490"/>
              <a:gd name="T30" fmla="*/ 236 w 490"/>
              <a:gd name="T31" fmla="*/ 52 h 490"/>
              <a:gd name="T32" fmla="*/ 245 w 490"/>
              <a:gd name="T33" fmla="*/ 48 h 490"/>
              <a:gd name="T34" fmla="*/ 254 w 490"/>
              <a:gd name="T35" fmla="*/ 52 h 490"/>
              <a:gd name="T36" fmla="*/ 434 w 490"/>
              <a:gd name="T37" fmla="*/ 239 h 490"/>
              <a:gd name="T38" fmla="*/ 436 w 490"/>
              <a:gd name="T39" fmla="*/ 250 h 490"/>
              <a:gd name="T40" fmla="*/ 113 w 490"/>
              <a:gd name="T41" fmla="*/ 267 h 490"/>
              <a:gd name="T42" fmla="*/ 113 w 490"/>
              <a:gd name="T43" fmla="*/ 267 h 490"/>
              <a:gd name="T44" fmla="*/ 113 w 490"/>
              <a:gd name="T45" fmla="*/ 379 h 490"/>
              <a:gd name="T46" fmla="*/ 129 w 490"/>
              <a:gd name="T47" fmla="*/ 398 h 490"/>
              <a:gd name="T48" fmla="*/ 202 w 490"/>
              <a:gd name="T49" fmla="*/ 398 h 490"/>
              <a:gd name="T50" fmla="*/ 202 w 490"/>
              <a:gd name="T51" fmla="*/ 276 h 490"/>
              <a:gd name="T52" fmla="*/ 221 w 490"/>
              <a:gd name="T53" fmla="*/ 257 h 490"/>
              <a:gd name="T54" fmla="*/ 269 w 490"/>
              <a:gd name="T55" fmla="*/ 257 h 490"/>
              <a:gd name="T56" fmla="*/ 288 w 490"/>
              <a:gd name="T57" fmla="*/ 276 h 490"/>
              <a:gd name="T58" fmla="*/ 288 w 490"/>
              <a:gd name="T59" fmla="*/ 398 h 490"/>
              <a:gd name="T60" fmla="*/ 361 w 490"/>
              <a:gd name="T61" fmla="*/ 398 h 490"/>
              <a:gd name="T62" fmla="*/ 377 w 490"/>
              <a:gd name="T63" fmla="*/ 379 h 490"/>
              <a:gd name="T64" fmla="*/ 377 w 490"/>
              <a:gd name="T65" fmla="*/ 268 h 490"/>
              <a:gd name="T66" fmla="*/ 245 w 490"/>
              <a:gd name="T67" fmla="*/ 130 h 490"/>
              <a:gd name="T68" fmla="*/ 113 w 490"/>
              <a:gd name="T69" fmla="*/ 267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0" h="490">
                <a:moveTo>
                  <a:pt x="245" y="0"/>
                </a:moveTo>
                <a:cubicBezTo>
                  <a:pt x="380" y="0"/>
                  <a:pt x="490" y="110"/>
                  <a:pt x="490" y="245"/>
                </a:cubicBezTo>
                <a:cubicBezTo>
                  <a:pt x="490" y="381"/>
                  <a:pt x="380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  <a:moveTo>
                  <a:pt x="436" y="250"/>
                </a:moveTo>
                <a:cubicBezTo>
                  <a:pt x="435" y="254"/>
                  <a:pt x="431" y="256"/>
                  <a:pt x="427" y="256"/>
                </a:cubicBezTo>
                <a:lnTo>
                  <a:pt x="394" y="256"/>
                </a:lnTo>
                <a:cubicBezTo>
                  <a:pt x="391" y="256"/>
                  <a:pt x="388" y="255"/>
                  <a:pt x="386" y="253"/>
                </a:cubicBezTo>
                <a:lnTo>
                  <a:pt x="245" y="105"/>
                </a:lnTo>
                <a:lnTo>
                  <a:pt x="104" y="253"/>
                </a:lnTo>
                <a:cubicBezTo>
                  <a:pt x="102" y="255"/>
                  <a:pt x="99" y="256"/>
                  <a:pt x="96" y="256"/>
                </a:cubicBezTo>
                <a:lnTo>
                  <a:pt x="63" y="256"/>
                </a:lnTo>
                <a:cubicBezTo>
                  <a:pt x="59" y="256"/>
                  <a:pt x="55" y="254"/>
                  <a:pt x="54" y="250"/>
                </a:cubicBezTo>
                <a:cubicBezTo>
                  <a:pt x="52" y="246"/>
                  <a:pt x="53" y="242"/>
                  <a:pt x="56" y="239"/>
                </a:cubicBezTo>
                <a:lnTo>
                  <a:pt x="236" y="52"/>
                </a:lnTo>
                <a:cubicBezTo>
                  <a:pt x="238" y="49"/>
                  <a:pt x="242" y="48"/>
                  <a:pt x="245" y="48"/>
                </a:cubicBezTo>
                <a:cubicBezTo>
                  <a:pt x="248" y="48"/>
                  <a:pt x="252" y="49"/>
                  <a:pt x="254" y="52"/>
                </a:cubicBezTo>
                <a:lnTo>
                  <a:pt x="434" y="239"/>
                </a:lnTo>
                <a:cubicBezTo>
                  <a:pt x="437" y="242"/>
                  <a:pt x="438" y="246"/>
                  <a:pt x="436" y="250"/>
                </a:cubicBezTo>
                <a:close/>
                <a:moveTo>
                  <a:pt x="113" y="267"/>
                </a:moveTo>
                <a:lnTo>
                  <a:pt x="113" y="267"/>
                </a:lnTo>
                <a:lnTo>
                  <a:pt x="113" y="379"/>
                </a:lnTo>
                <a:cubicBezTo>
                  <a:pt x="113" y="389"/>
                  <a:pt x="120" y="398"/>
                  <a:pt x="129" y="398"/>
                </a:cubicBezTo>
                <a:lnTo>
                  <a:pt x="202" y="398"/>
                </a:lnTo>
                <a:lnTo>
                  <a:pt x="202" y="276"/>
                </a:lnTo>
                <a:cubicBezTo>
                  <a:pt x="202" y="266"/>
                  <a:pt x="211" y="257"/>
                  <a:pt x="221" y="257"/>
                </a:cubicBezTo>
                <a:lnTo>
                  <a:pt x="269" y="257"/>
                </a:lnTo>
                <a:cubicBezTo>
                  <a:pt x="279" y="257"/>
                  <a:pt x="288" y="266"/>
                  <a:pt x="288" y="276"/>
                </a:cubicBezTo>
                <a:lnTo>
                  <a:pt x="288" y="398"/>
                </a:lnTo>
                <a:lnTo>
                  <a:pt x="361" y="398"/>
                </a:lnTo>
                <a:cubicBezTo>
                  <a:pt x="370" y="398"/>
                  <a:pt x="377" y="389"/>
                  <a:pt x="377" y="379"/>
                </a:cubicBezTo>
                <a:lnTo>
                  <a:pt x="377" y="268"/>
                </a:lnTo>
                <a:lnTo>
                  <a:pt x="245" y="130"/>
                </a:lnTo>
                <a:lnTo>
                  <a:pt x="113" y="26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/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622937" y="4694752"/>
            <a:ext cx="919018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6400" b="1" dirty="0">
                <a:solidFill>
                  <a:schemeClr val="tx1"/>
                </a:solidFill>
                <a:latin typeface="+mn-ea"/>
                <a:ea typeface="+mn-ea"/>
              </a:rPr>
              <a:t>一物一码生码软件介绍</a:t>
            </a:r>
          </a:p>
        </p:txBody>
      </p:sp>
      <p:sp>
        <p:nvSpPr>
          <p:cNvPr id="50" name="Rectangle 4"/>
          <p:cNvSpPr txBox="1">
            <a:spLocks noChangeArrowheads="1"/>
          </p:cNvSpPr>
          <p:nvPr/>
        </p:nvSpPr>
        <p:spPr bwMode="auto">
          <a:xfrm>
            <a:off x="1141465" y="6206743"/>
            <a:ext cx="9023297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sz="2800" b="0" dirty="0" smtClean="0">
                <a:solidFill>
                  <a:schemeClr val="tx1"/>
                </a:solidFill>
              </a:rPr>
              <a:t>介绍人：梁工      时间：</a:t>
            </a:r>
            <a:r>
              <a:rPr lang="en-US" altLang="zh-CN" sz="2800" b="0" dirty="0" smtClean="0">
                <a:solidFill>
                  <a:schemeClr val="tx1"/>
                </a:solidFill>
              </a:rPr>
              <a:t>2017</a:t>
            </a:r>
            <a:r>
              <a:rPr lang="zh-CN" altLang="en-US" sz="2800" b="0" dirty="0" smtClean="0">
                <a:solidFill>
                  <a:schemeClr val="tx1"/>
                </a:solidFill>
              </a:rPr>
              <a:t>年</a:t>
            </a:r>
            <a:r>
              <a:rPr lang="en-US" altLang="zh-CN" sz="2800" b="0" dirty="0" smtClean="0">
                <a:solidFill>
                  <a:schemeClr val="tx1"/>
                </a:solidFill>
              </a:rPr>
              <a:t>07</a:t>
            </a:r>
            <a:r>
              <a:rPr lang="zh-CN" altLang="en-US" sz="2800" b="0" dirty="0" smtClean="0">
                <a:solidFill>
                  <a:schemeClr val="tx1"/>
                </a:solidFill>
              </a:rPr>
              <a:t>月     </a:t>
            </a:r>
            <a:r>
              <a:rPr lang="en-US" altLang="zh-CN" sz="2800" b="0" dirty="0" smtClean="0">
                <a:solidFill>
                  <a:schemeClr val="tx1"/>
                </a:solidFill>
              </a:rPr>
              <a:t>QQ</a:t>
            </a:r>
            <a:r>
              <a:rPr lang="zh-CN" altLang="en-US" sz="2800" b="0" dirty="0" smtClean="0">
                <a:solidFill>
                  <a:schemeClr val="tx1"/>
                </a:solidFill>
              </a:rPr>
              <a:t>：</a:t>
            </a:r>
            <a:r>
              <a:rPr lang="en-US" altLang="zh-CN" sz="2800" b="0" dirty="0" smtClean="0">
                <a:solidFill>
                  <a:schemeClr val="tx1"/>
                </a:solidFill>
              </a:rPr>
              <a:t>3653315</a:t>
            </a:r>
            <a:endParaRPr lang="zh-CN" altLang="en-US" sz="2800" b="0" dirty="0">
              <a:solidFill>
                <a:schemeClr val="tx1"/>
              </a:solidFill>
            </a:endParaRPr>
          </a:p>
        </p:txBody>
      </p:sp>
      <p:sp>
        <p:nvSpPr>
          <p:cNvPr id="51" name="Rectangle 4"/>
          <p:cNvSpPr txBox="1">
            <a:spLocks noChangeArrowheads="1"/>
          </p:cNvSpPr>
          <p:nvPr/>
        </p:nvSpPr>
        <p:spPr bwMode="auto">
          <a:xfrm>
            <a:off x="699289" y="4221088"/>
            <a:ext cx="803549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不仅</a:t>
            </a:r>
            <a:r>
              <a:rPr lang="zh-CN" altLang="en-US" sz="2800" b="0" dirty="0">
                <a:solidFill>
                  <a:schemeClr val="tx1"/>
                </a:solidFill>
                <a:latin typeface="+mn-ea"/>
              </a:rPr>
              <a:t>仅</a:t>
            </a:r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是生码 更是一套一物一码的整体解决方案</a:t>
            </a:r>
            <a:endParaRPr lang="zh-CN" altLang="zh-CN" sz="28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52" name="Freeform 7"/>
          <p:cNvSpPr/>
          <p:nvPr/>
        </p:nvSpPr>
        <p:spPr bwMode="auto">
          <a:xfrm>
            <a:off x="10661652" y="5151829"/>
            <a:ext cx="1318104" cy="1319545"/>
          </a:xfrm>
          <a:custGeom>
            <a:avLst/>
            <a:gdLst>
              <a:gd name="T0" fmla="*/ 2199 w 2504"/>
              <a:gd name="T1" fmla="*/ 0 h 2504"/>
              <a:gd name="T2" fmla="*/ 2504 w 2504"/>
              <a:gd name="T3" fmla="*/ 0 h 2504"/>
              <a:gd name="T4" fmla="*/ 2504 w 2504"/>
              <a:gd name="T5" fmla="*/ 2504 h 2504"/>
              <a:gd name="T6" fmla="*/ 0 w 2504"/>
              <a:gd name="T7" fmla="*/ 2504 h 2504"/>
              <a:gd name="T8" fmla="*/ 0 w 2504"/>
              <a:gd name="T9" fmla="*/ 2199 h 2504"/>
              <a:gd name="T10" fmla="*/ 1970 w 2504"/>
              <a:gd name="T11" fmla="*/ 2199 h 2504"/>
              <a:gd name="T12" fmla="*/ 87 w 2504"/>
              <a:gd name="T13" fmla="*/ 315 h 2504"/>
              <a:gd name="T14" fmla="*/ 303 w 2504"/>
              <a:gd name="T15" fmla="*/ 99 h 2504"/>
              <a:gd name="T16" fmla="*/ 2199 w 2504"/>
              <a:gd name="T17" fmla="*/ 1996 h 2504"/>
              <a:gd name="T18" fmla="*/ 2199 w 2504"/>
              <a:gd name="T19" fmla="*/ 0 h 2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04" h="2504">
                <a:moveTo>
                  <a:pt x="2199" y="0"/>
                </a:moveTo>
                <a:lnTo>
                  <a:pt x="2504" y="0"/>
                </a:lnTo>
                <a:lnTo>
                  <a:pt x="2504" y="2504"/>
                </a:lnTo>
                <a:lnTo>
                  <a:pt x="0" y="2504"/>
                </a:lnTo>
                <a:lnTo>
                  <a:pt x="0" y="2199"/>
                </a:lnTo>
                <a:lnTo>
                  <a:pt x="1970" y="2199"/>
                </a:lnTo>
                <a:lnTo>
                  <a:pt x="87" y="315"/>
                </a:lnTo>
                <a:lnTo>
                  <a:pt x="303" y="99"/>
                </a:lnTo>
                <a:lnTo>
                  <a:pt x="2199" y="1996"/>
                </a:lnTo>
                <a:lnTo>
                  <a:pt x="219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" y="3933056"/>
            <a:ext cx="7145630" cy="815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133089" y="3933056"/>
            <a:ext cx="1266711" cy="8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399802" y="3933056"/>
            <a:ext cx="1265143" cy="8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664946" y="3933056"/>
            <a:ext cx="1266711" cy="81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931658" y="3933056"/>
            <a:ext cx="1265143" cy="8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/>
          </a:p>
        </p:txBody>
      </p:sp>
      <p:pic>
        <p:nvPicPr>
          <p:cNvPr id="32" name="Picture 3" descr="E:\hmdoc\黑码\公司资料\公司设计资料\logoh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33" y="188640"/>
            <a:ext cx="1442515" cy="144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4"/>
          <p:cNvSpPr txBox="1">
            <a:spLocks noChangeArrowheads="1"/>
          </p:cNvSpPr>
          <p:nvPr/>
        </p:nvSpPr>
        <p:spPr bwMode="auto">
          <a:xfrm>
            <a:off x="1679380" y="909897"/>
            <a:ext cx="8035498" cy="195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sz="2600" b="0" dirty="0" smtClean="0">
                <a:solidFill>
                  <a:schemeClr val="bg2"/>
                </a:solidFill>
                <a:latin typeface="+mn-ea"/>
                <a:ea typeface="+mn-ea"/>
              </a:rPr>
              <a:t>产品防伪溯源系统</a:t>
            </a:r>
            <a:r>
              <a:rPr lang="zh-CN" altLang="en-US" sz="2600" b="0" dirty="0" smtClean="0">
                <a:solidFill>
                  <a:schemeClr val="bg2"/>
                </a:solidFill>
                <a:latin typeface="+mn-ea"/>
              </a:rPr>
              <a:t>、</a:t>
            </a:r>
            <a:r>
              <a:rPr lang="zh-CN" altLang="en-US" sz="2600" b="0" dirty="0" smtClean="0">
                <a:solidFill>
                  <a:schemeClr val="bg2"/>
                </a:solidFill>
                <a:latin typeface="+mn-ea"/>
                <a:ea typeface="+mn-ea"/>
              </a:rPr>
              <a:t> 红包促销系统、防伪</a:t>
            </a:r>
            <a:r>
              <a:rPr lang="zh-CN" altLang="en-US" sz="2600" b="0" dirty="0">
                <a:solidFill>
                  <a:schemeClr val="bg2"/>
                </a:solidFill>
                <a:latin typeface="+mn-ea"/>
                <a:ea typeface="+mn-ea"/>
              </a:rPr>
              <a:t>二维码</a:t>
            </a:r>
            <a:r>
              <a:rPr lang="zh-CN" altLang="en-US" sz="2600" b="0" dirty="0" smtClean="0">
                <a:solidFill>
                  <a:schemeClr val="bg2"/>
                </a:solidFill>
                <a:latin typeface="+mn-ea"/>
                <a:ea typeface="+mn-ea"/>
              </a:rPr>
              <a:t>、会员</a:t>
            </a:r>
            <a:r>
              <a:rPr lang="zh-CN" altLang="en-US" sz="2600" b="0" dirty="0">
                <a:solidFill>
                  <a:schemeClr val="bg2"/>
                </a:solidFill>
                <a:latin typeface="+mn-ea"/>
                <a:ea typeface="+mn-ea"/>
              </a:rPr>
              <a:t>积分系统、电子保修</a:t>
            </a:r>
            <a:r>
              <a:rPr lang="zh-CN" altLang="en-US" sz="2600" b="0" dirty="0" smtClean="0">
                <a:solidFill>
                  <a:schemeClr val="bg2"/>
                </a:solidFill>
                <a:latin typeface="+mn-ea"/>
                <a:ea typeface="+mn-ea"/>
              </a:rPr>
              <a:t>卡</a:t>
            </a:r>
            <a:r>
              <a:rPr lang="zh-CN" altLang="en-US" sz="2600" b="0" dirty="0">
                <a:solidFill>
                  <a:schemeClr val="bg2"/>
                </a:solidFill>
                <a:latin typeface="+mn-ea"/>
              </a:rPr>
              <a:t>系统</a:t>
            </a:r>
            <a:r>
              <a:rPr lang="zh-CN" altLang="en-US" sz="2600" b="0" dirty="0" smtClean="0">
                <a:solidFill>
                  <a:schemeClr val="bg2"/>
                </a:solidFill>
                <a:latin typeface="+mn-ea"/>
                <a:ea typeface="+mn-ea"/>
              </a:rPr>
              <a:t>、</a:t>
            </a:r>
            <a:r>
              <a:rPr lang="zh-CN" altLang="en-US" sz="2600" b="0" dirty="0">
                <a:solidFill>
                  <a:schemeClr val="bg2"/>
                </a:solidFill>
                <a:latin typeface="+mn-ea"/>
                <a:ea typeface="+mn-ea"/>
              </a:rPr>
              <a:t>微</a:t>
            </a:r>
            <a:r>
              <a:rPr lang="zh-CN" altLang="en-US" sz="2600" b="0" dirty="0" smtClean="0">
                <a:solidFill>
                  <a:schemeClr val="bg2"/>
                </a:solidFill>
                <a:latin typeface="+mn-ea"/>
                <a:ea typeface="+mn-ea"/>
              </a:rPr>
              <a:t>商授权</a:t>
            </a:r>
            <a:r>
              <a:rPr lang="zh-CN" altLang="en-US" sz="2600" b="0" dirty="0" smtClean="0">
                <a:solidFill>
                  <a:schemeClr val="bg2"/>
                </a:solidFill>
                <a:latin typeface="+mn-ea"/>
              </a:rPr>
              <a:t>控</a:t>
            </a:r>
            <a:r>
              <a:rPr lang="zh-CN" altLang="en-US" sz="2600" b="0" dirty="0" smtClean="0">
                <a:solidFill>
                  <a:schemeClr val="bg2"/>
                </a:solidFill>
                <a:latin typeface="+mn-ea"/>
                <a:ea typeface="+mn-ea"/>
              </a:rPr>
              <a:t>管理系统</a:t>
            </a:r>
            <a:r>
              <a:rPr lang="zh-CN" altLang="en-US" sz="2600" b="0" dirty="0">
                <a:solidFill>
                  <a:schemeClr val="bg2"/>
                </a:solidFill>
                <a:latin typeface="+mn-ea"/>
                <a:ea typeface="+mn-ea"/>
              </a:rPr>
              <a:t>、多级</a:t>
            </a:r>
            <a:r>
              <a:rPr lang="zh-CN" altLang="en-US" sz="2600" b="0" dirty="0" smtClean="0">
                <a:solidFill>
                  <a:schemeClr val="bg2"/>
                </a:solidFill>
                <a:latin typeface="+mn-ea"/>
                <a:ea typeface="+mn-ea"/>
              </a:rPr>
              <a:t>经销商</a:t>
            </a:r>
            <a:r>
              <a:rPr lang="zh-CN" altLang="en-US" sz="2600" b="0" dirty="0">
                <a:solidFill>
                  <a:schemeClr val="bg2"/>
                </a:solidFill>
                <a:latin typeface="+mn-ea"/>
              </a:rPr>
              <a:t>防窜货</a:t>
            </a:r>
            <a:r>
              <a:rPr lang="zh-CN" altLang="en-US" sz="2600" b="0" dirty="0" smtClean="0">
                <a:solidFill>
                  <a:schemeClr val="bg2"/>
                </a:solidFill>
                <a:latin typeface="+mn-ea"/>
                <a:ea typeface="+mn-ea"/>
              </a:rPr>
              <a:t>管理系统</a:t>
            </a:r>
            <a:r>
              <a:rPr lang="zh-CN" altLang="en-US" sz="2600" b="0" dirty="0">
                <a:solidFill>
                  <a:schemeClr val="bg2"/>
                </a:solidFill>
                <a:latin typeface="+mn-ea"/>
                <a:ea typeface="+mn-ea"/>
              </a:rPr>
              <a:t>、提货券销售管理系统</a:t>
            </a:r>
            <a:r>
              <a:rPr lang="zh-CN" altLang="en-US" sz="2600" b="0" dirty="0" smtClean="0">
                <a:solidFill>
                  <a:schemeClr val="bg2"/>
                </a:solidFill>
                <a:latin typeface="+mn-ea"/>
                <a:ea typeface="+mn-ea"/>
              </a:rPr>
              <a:t>、种业</a:t>
            </a:r>
            <a:r>
              <a:rPr lang="en-US" altLang="zh-CN" sz="2600" b="0" dirty="0" smtClean="0">
                <a:solidFill>
                  <a:schemeClr val="bg2"/>
                </a:solidFill>
                <a:latin typeface="+mn-ea"/>
                <a:ea typeface="+mn-ea"/>
              </a:rPr>
              <a:t>/</a:t>
            </a:r>
            <a:r>
              <a:rPr lang="zh-CN" altLang="en-US" sz="2600" b="0" dirty="0" smtClean="0">
                <a:solidFill>
                  <a:schemeClr val="bg2"/>
                </a:solidFill>
                <a:latin typeface="+mn-ea"/>
                <a:ea typeface="+mn-ea"/>
              </a:rPr>
              <a:t>药品</a:t>
            </a:r>
            <a:r>
              <a:rPr lang="en-US" altLang="zh-CN" sz="2600" b="0" dirty="0" smtClean="0">
                <a:solidFill>
                  <a:schemeClr val="bg2"/>
                </a:solidFill>
                <a:latin typeface="+mn-ea"/>
                <a:ea typeface="+mn-ea"/>
              </a:rPr>
              <a:t>/</a:t>
            </a:r>
            <a:r>
              <a:rPr lang="zh-CN" altLang="en-US" sz="2600" b="0" dirty="0" smtClean="0">
                <a:solidFill>
                  <a:schemeClr val="bg2"/>
                </a:solidFill>
                <a:latin typeface="+mn-ea"/>
                <a:ea typeface="+mn-ea"/>
              </a:rPr>
              <a:t>兽药</a:t>
            </a:r>
            <a:r>
              <a:rPr lang="en-US" altLang="zh-CN" sz="2600" b="0" dirty="0" smtClean="0">
                <a:solidFill>
                  <a:schemeClr val="bg2"/>
                </a:solidFill>
                <a:latin typeface="+mn-ea"/>
                <a:ea typeface="+mn-ea"/>
              </a:rPr>
              <a:t>/</a:t>
            </a:r>
            <a:r>
              <a:rPr lang="zh-CN" altLang="en-US" sz="2600" b="0" dirty="0" smtClean="0">
                <a:solidFill>
                  <a:schemeClr val="bg2"/>
                </a:solidFill>
                <a:latin typeface="+mn-ea"/>
                <a:ea typeface="+mn-ea"/>
              </a:rPr>
              <a:t>农资追溯</a:t>
            </a:r>
            <a:r>
              <a:rPr lang="zh-CN" altLang="en-US" sz="2600" b="0" dirty="0">
                <a:solidFill>
                  <a:schemeClr val="bg2"/>
                </a:solidFill>
                <a:latin typeface="+mn-ea"/>
                <a:ea typeface="+mn-ea"/>
              </a:rPr>
              <a:t>系统</a:t>
            </a:r>
            <a:endParaRPr lang="zh-CN" altLang="zh-CN" sz="2600" b="0" dirty="0">
              <a:solidFill>
                <a:schemeClr val="bg2"/>
              </a:solidFill>
              <a:latin typeface="+mn-ea"/>
              <a:ea typeface="+mn-ea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2180722" y="2780928"/>
            <a:ext cx="7087101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5600" b="1" dirty="0" smtClean="0">
                <a:solidFill>
                  <a:srgbClr val="FF0000"/>
                </a:solidFill>
                <a:latin typeface="+mn-ea"/>
                <a:ea typeface="+mn-ea"/>
              </a:rPr>
              <a:t>一切从这里开始</a:t>
            </a:r>
            <a:r>
              <a:rPr lang="en-US" altLang="zh-CN" sz="5600" b="1" dirty="0" smtClean="0">
                <a:solidFill>
                  <a:srgbClr val="FF0000"/>
                </a:solidFill>
                <a:latin typeface="+mn-ea"/>
                <a:ea typeface="+mn-ea"/>
              </a:rPr>
              <a:t>…</a:t>
            </a:r>
            <a:endParaRPr lang="zh-CN" altLang="en-US" sz="56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slow" advTm="9437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1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31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1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6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6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6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6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6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71" presetID="2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6300"/>
                                </p:stCondLst>
                                <p:childTnLst>
                                  <p:par>
                                    <p:cTn id="7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800"/>
                                </p:stCondLst>
                                <p:childTnLst>
                                  <p:par>
                                    <p:cTn id="80" presetID="2" presetClass="entr" presetSubtype="9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3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7300"/>
                                </p:stCondLst>
                                <p:childTnLst>
                                  <p:par>
                                    <p:cTn id="8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7800"/>
                                </p:stCondLst>
                                <p:childTnLst>
                                  <p:par>
                                    <p:cTn id="8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9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9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9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 animBg="1"/>
          <p:bldP spid="49" grpId="0"/>
          <p:bldP spid="50" grpId="0"/>
          <p:bldP spid="51" grpId="0"/>
          <p:bldP spid="52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29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1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31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1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6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6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6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6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6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71" presetID="2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6300"/>
                                </p:stCondLst>
                                <p:childTnLst>
                                  <p:par>
                                    <p:cTn id="7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800"/>
                                </p:stCondLst>
                                <p:childTnLst>
                                  <p:par>
                                    <p:cTn id="80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7300"/>
                                </p:stCondLst>
                                <p:childTnLst>
                                  <p:par>
                                    <p:cTn id="8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7800"/>
                                </p:stCondLst>
                                <p:childTnLst>
                                  <p:par>
                                    <p:cTn id="8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9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9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9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 animBg="1"/>
          <p:bldP spid="49" grpId="0"/>
          <p:bldP spid="50" grpId="0"/>
          <p:bldP spid="51" grpId="0"/>
          <p:bldP spid="52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29" grpId="0"/>
          <p:bldP spid="30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1330766" y="44625"/>
            <a:ext cx="5042228" cy="52322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购买及售后</a:t>
            </a:r>
            <a:endParaRPr lang="zh-CN" altLang="en-US" sz="2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0263" y="106179"/>
            <a:ext cx="1064260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accent2"/>
                </a:solidFill>
              </a:rPr>
              <a:t>Part</a:t>
            </a:r>
            <a:r>
              <a:rPr lang="en-US" altLang="zh-CN" dirty="0" smtClean="0">
                <a:solidFill>
                  <a:schemeClr val="accent2"/>
                </a:solidFill>
              </a:rPr>
              <a:t>  9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42996" y="136956"/>
            <a:ext cx="341969" cy="369326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r"/>
            <a:r>
              <a:rPr lang="en-US" altLang="zh-CN" dirty="0" smtClean="0">
                <a:solidFill>
                  <a:schemeClr val="accent2"/>
                </a:solidFill>
              </a:rPr>
              <a:t>9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17" y="836712"/>
            <a:ext cx="1163960" cy="116396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204523" y="1062109"/>
            <a:ext cx="2090066" cy="923324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17" rIns="91434" bIns="45717">
            <a:spAutoFit/>
          </a:bodyPr>
          <a:lstStyle/>
          <a:p>
            <a:pPr algn="just"/>
            <a:r>
              <a:rPr lang="zh-CN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关注公司微信号</a:t>
            </a:r>
            <a:endParaRPr lang="en-US" altLang="zh-CN" dirty="0" smtClean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上公司官网购买及下载软件</a:t>
            </a:r>
            <a:endParaRPr lang="en-US" altLang="zh-CN" dirty="0" smtClean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46"/>
          <p:cNvSpPr/>
          <p:nvPr/>
        </p:nvSpPr>
        <p:spPr>
          <a:xfrm>
            <a:off x="5189271" y="1136011"/>
            <a:ext cx="4251140" cy="728582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1559B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2" rIns="121907" bIns="60952" rtlCol="0" anchor="ctr"/>
          <a:lstStyle/>
          <a:p>
            <a:pPr algn="ctr"/>
            <a:endParaRPr lang="en-US" sz="3025"/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237976" y="1151528"/>
            <a:ext cx="4153730" cy="69754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121907" tIns="60952" rIns="121907" bIns="60952" anchor="ctr">
            <a:spAutoFit/>
          </a:bodyPr>
          <a:lstStyle/>
          <a:p>
            <a:pPr defTabSz="1631315" fontAlgn="ctr"/>
            <a:r>
              <a:rPr lang="en-US" sz="3735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</a:t>
            </a:r>
            <a:r>
              <a:rPr lang="en-US" altLang="zh-CN" sz="3735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hmbrand</a:t>
            </a:r>
            <a:r>
              <a:rPr lang="en-US" sz="3735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.com</a:t>
            </a:r>
            <a:endParaRPr lang="en-US" sz="373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607421"/>
              </p:ext>
            </p:extLst>
          </p:nvPr>
        </p:nvGraphicFramePr>
        <p:xfrm>
          <a:off x="1915563" y="3501008"/>
          <a:ext cx="7983548" cy="2883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958"/>
                <a:gridCol w="2226488"/>
                <a:gridCol w="2290102"/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  </a:t>
                      </a:r>
                      <a:r>
                        <a:rPr lang="zh-CN" altLang="en-US" dirty="0" smtClean="0"/>
                        <a:t>内容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软件费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说明</a:t>
                      </a:r>
                      <a:endParaRPr lang="zh-CN" altLang="en-US" dirty="0"/>
                    </a:p>
                  </a:txBody>
                  <a:tcPr/>
                </a:tc>
              </a:tr>
              <a:tr h="506589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一物一码生码软件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680</a:t>
                      </a:r>
                      <a:r>
                        <a:rPr lang="zh-CN" altLang="en-US" dirty="0" smtClean="0"/>
                        <a:t>元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 </a:t>
                      </a:r>
                      <a:endParaRPr lang="zh-CN" altLang="en-US" dirty="0"/>
                    </a:p>
                  </a:txBody>
                  <a:tcPr/>
                </a:tc>
              </a:tr>
              <a:tr h="506589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数码验证接口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   </a:t>
                      </a:r>
                      <a:r>
                        <a:rPr lang="zh-CN" altLang="en-US" dirty="0" smtClean="0"/>
                        <a:t>免费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需购买一物一码软件  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506589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防伪溯源平台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   </a:t>
                      </a:r>
                      <a:r>
                        <a:rPr lang="zh-CN" altLang="en-US" dirty="0" smtClean="0"/>
                        <a:t>免费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需购买一物一码软件  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506589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独立版防伪溯源防窜红包促销系统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   免费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需购买一物一码软件  </a:t>
                      </a:r>
                      <a:endParaRPr lang="zh-CN" altLang="en-US" dirty="0"/>
                    </a:p>
                  </a:txBody>
                  <a:tcPr/>
                </a:tc>
              </a:tr>
              <a:tr h="506589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扫描枪</a:t>
                      </a:r>
                      <a:r>
                        <a:rPr lang="en-US" altLang="zh-CN" dirty="0" smtClean="0"/>
                        <a:t>PDA</a:t>
                      </a:r>
                      <a:r>
                        <a:rPr lang="zh-CN" altLang="en-US" dirty="0" smtClean="0"/>
                        <a:t>程序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 免费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需购买一物一码软件   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矩形 22"/>
          <p:cNvSpPr/>
          <p:nvPr/>
        </p:nvSpPr>
        <p:spPr>
          <a:xfrm>
            <a:off x="1057821" y="3139372"/>
            <a:ext cx="3655017" cy="369326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17" rIns="91434" bIns="45717">
            <a:spAutoFit/>
          </a:bodyPr>
          <a:lstStyle/>
          <a:p>
            <a:pPr algn="just"/>
            <a:r>
              <a:rPr lang="zh-CN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配套软件，将持续更新</a:t>
            </a:r>
            <a:endParaRPr lang="en-US" altLang="zh-CN" dirty="0" smtClean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850257" y="2060848"/>
            <a:ext cx="9689842" cy="92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b="1" dirty="0" smtClean="0">
                <a:solidFill>
                  <a:srgbClr val="FF0000"/>
                </a:solidFill>
                <a:latin typeface="+mn-ea"/>
                <a:ea typeface="+mn-ea"/>
              </a:rPr>
              <a:t>注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  <a:ea typeface="+mn-ea"/>
              </a:rPr>
              <a:t>：购买软件需要实名制，购买后将邮寄</a:t>
            </a:r>
            <a:r>
              <a:rPr lang="en-US" altLang="zh-CN" b="1" dirty="0" err="1" smtClean="0">
                <a:solidFill>
                  <a:srgbClr val="FF0000"/>
                </a:solidFill>
                <a:latin typeface="+mn-ea"/>
                <a:ea typeface="+mn-ea"/>
              </a:rPr>
              <a:t>Ukey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  <a:ea typeface="+mn-ea"/>
              </a:rPr>
              <a:t>一个，内含注册信息及加密算法参数，每一套软件的算法参数都不一样。</a:t>
            </a:r>
            <a:endParaRPr lang="zh-CN" altLang="en-US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0810132"/>
      </p:ext>
    </p:extLst>
  </p:cSld>
  <p:clrMapOvr>
    <a:masterClrMapping/>
  </p:clrMapOvr>
  <p:transition spd="slow" advTm="94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6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6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6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6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6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4" grpId="0"/>
      <p:bldP spid="15" grpId="0" animBg="1"/>
      <p:bldP spid="20" grpId="0"/>
      <p:bldP spid="23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-23294"/>
            <a:ext cx="12196800" cy="3996728"/>
          </a:xfrm>
          <a:prstGeom prst="rect">
            <a:avLst/>
          </a:prstGeom>
        </p:spPr>
      </p:pic>
      <p:sp>
        <p:nvSpPr>
          <p:cNvPr id="48" name="Freeform 10"/>
          <p:cNvSpPr>
            <a:spLocks noEditPoints="1"/>
          </p:cNvSpPr>
          <p:nvPr/>
        </p:nvSpPr>
        <p:spPr bwMode="auto">
          <a:xfrm>
            <a:off x="699289" y="6138515"/>
            <a:ext cx="456130" cy="458044"/>
          </a:xfrm>
          <a:custGeom>
            <a:avLst/>
            <a:gdLst>
              <a:gd name="T0" fmla="*/ 245 w 490"/>
              <a:gd name="T1" fmla="*/ 0 h 490"/>
              <a:gd name="T2" fmla="*/ 490 w 490"/>
              <a:gd name="T3" fmla="*/ 245 h 490"/>
              <a:gd name="T4" fmla="*/ 245 w 490"/>
              <a:gd name="T5" fmla="*/ 490 h 490"/>
              <a:gd name="T6" fmla="*/ 0 w 490"/>
              <a:gd name="T7" fmla="*/ 245 h 490"/>
              <a:gd name="T8" fmla="*/ 245 w 490"/>
              <a:gd name="T9" fmla="*/ 0 h 490"/>
              <a:gd name="T10" fmla="*/ 436 w 490"/>
              <a:gd name="T11" fmla="*/ 250 h 490"/>
              <a:gd name="T12" fmla="*/ 427 w 490"/>
              <a:gd name="T13" fmla="*/ 256 h 490"/>
              <a:gd name="T14" fmla="*/ 394 w 490"/>
              <a:gd name="T15" fmla="*/ 256 h 490"/>
              <a:gd name="T16" fmla="*/ 386 w 490"/>
              <a:gd name="T17" fmla="*/ 253 h 490"/>
              <a:gd name="T18" fmla="*/ 245 w 490"/>
              <a:gd name="T19" fmla="*/ 105 h 490"/>
              <a:gd name="T20" fmla="*/ 104 w 490"/>
              <a:gd name="T21" fmla="*/ 253 h 490"/>
              <a:gd name="T22" fmla="*/ 96 w 490"/>
              <a:gd name="T23" fmla="*/ 256 h 490"/>
              <a:gd name="T24" fmla="*/ 63 w 490"/>
              <a:gd name="T25" fmla="*/ 256 h 490"/>
              <a:gd name="T26" fmla="*/ 54 w 490"/>
              <a:gd name="T27" fmla="*/ 250 h 490"/>
              <a:gd name="T28" fmla="*/ 56 w 490"/>
              <a:gd name="T29" fmla="*/ 239 h 490"/>
              <a:gd name="T30" fmla="*/ 236 w 490"/>
              <a:gd name="T31" fmla="*/ 52 h 490"/>
              <a:gd name="T32" fmla="*/ 245 w 490"/>
              <a:gd name="T33" fmla="*/ 48 h 490"/>
              <a:gd name="T34" fmla="*/ 254 w 490"/>
              <a:gd name="T35" fmla="*/ 52 h 490"/>
              <a:gd name="T36" fmla="*/ 434 w 490"/>
              <a:gd name="T37" fmla="*/ 239 h 490"/>
              <a:gd name="T38" fmla="*/ 436 w 490"/>
              <a:gd name="T39" fmla="*/ 250 h 490"/>
              <a:gd name="T40" fmla="*/ 113 w 490"/>
              <a:gd name="T41" fmla="*/ 267 h 490"/>
              <a:gd name="T42" fmla="*/ 113 w 490"/>
              <a:gd name="T43" fmla="*/ 267 h 490"/>
              <a:gd name="T44" fmla="*/ 113 w 490"/>
              <a:gd name="T45" fmla="*/ 379 h 490"/>
              <a:gd name="T46" fmla="*/ 129 w 490"/>
              <a:gd name="T47" fmla="*/ 398 h 490"/>
              <a:gd name="T48" fmla="*/ 202 w 490"/>
              <a:gd name="T49" fmla="*/ 398 h 490"/>
              <a:gd name="T50" fmla="*/ 202 w 490"/>
              <a:gd name="T51" fmla="*/ 276 h 490"/>
              <a:gd name="T52" fmla="*/ 221 w 490"/>
              <a:gd name="T53" fmla="*/ 257 h 490"/>
              <a:gd name="T54" fmla="*/ 269 w 490"/>
              <a:gd name="T55" fmla="*/ 257 h 490"/>
              <a:gd name="T56" fmla="*/ 288 w 490"/>
              <a:gd name="T57" fmla="*/ 276 h 490"/>
              <a:gd name="T58" fmla="*/ 288 w 490"/>
              <a:gd name="T59" fmla="*/ 398 h 490"/>
              <a:gd name="T60" fmla="*/ 361 w 490"/>
              <a:gd name="T61" fmla="*/ 398 h 490"/>
              <a:gd name="T62" fmla="*/ 377 w 490"/>
              <a:gd name="T63" fmla="*/ 379 h 490"/>
              <a:gd name="T64" fmla="*/ 377 w 490"/>
              <a:gd name="T65" fmla="*/ 268 h 490"/>
              <a:gd name="T66" fmla="*/ 245 w 490"/>
              <a:gd name="T67" fmla="*/ 130 h 490"/>
              <a:gd name="T68" fmla="*/ 113 w 490"/>
              <a:gd name="T69" fmla="*/ 267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0" h="490">
                <a:moveTo>
                  <a:pt x="245" y="0"/>
                </a:moveTo>
                <a:cubicBezTo>
                  <a:pt x="380" y="0"/>
                  <a:pt x="490" y="110"/>
                  <a:pt x="490" y="245"/>
                </a:cubicBezTo>
                <a:cubicBezTo>
                  <a:pt x="490" y="381"/>
                  <a:pt x="380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  <a:moveTo>
                  <a:pt x="436" y="250"/>
                </a:moveTo>
                <a:cubicBezTo>
                  <a:pt x="435" y="254"/>
                  <a:pt x="431" y="256"/>
                  <a:pt x="427" y="256"/>
                </a:cubicBezTo>
                <a:lnTo>
                  <a:pt x="394" y="256"/>
                </a:lnTo>
                <a:cubicBezTo>
                  <a:pt x="391" y="256"/>
                  <a:pt x="388" y="255"/>
                  <a:pt x="386" y="253"/>
                </a:cubicBezTo>
                <a:lnTo>
                  <a:pt x="245" y="105"/>
                </a:lnTo>
                <a:lnTo>
                  <a:pt x="104" y="253"/>
                </a:lnTo>
                <a:cubicBezTo>
                  <a:pt x="102" y="255"/>
                  <a:pt x="99" y="256"/>
                  <a:pt x="96" y="256"/>
                </a:cubicBezTo>
                <a:lnTo>
                  <a:pt x="63" y="256"/>
                </a:lnTo>
                <a:cubicBezTo>
                  <a:pt x="59" y="256"/>
                  <a:pt x="55" y="254"/>
                  <a:pt x="54" y="250"/>
                </a:cubicBezTo>
                <a:cubicBezTo>
                  <a:pt x="52" y="246"/>
                  <a:pt x="53" y="242"/>
                  <a:pt x="56" y="239"/>
                </a:cubicBezTo>
                <a:lnTo>
                  <a:pt x="236" y="52"/>
                </a:lnTo>
                <a:cubicBezTo>
                  <a:pt x="238" y="49"/>
                  <a:pt x="242" y="48"/>
                  <a:pt x="245" y="48"/>
                </a:cubicBezTo>
                <a:cubicBezTo>
                  <a:pt x="248" y="48"/>
                  <a:pt x="252" y="49"/>
                  <a:pt x="254" y="52"/>
                </a:cubicBezTo>
                <a:lnTo>
                  <a:pt x="434" y="239"/>
                </a:lnTo>
                <a:cubicBezTo>
                  <a:pt x="437" y="242"/>
                  <a:pt x="438" y="246"/>
                  <a:pt x="436" y="250"/>
                </a:cubicBezTo>
                <a:close/>
                <a:moveTo>
                  <a:pt x="113" y="267"/>
                </a:moveTo>
                <a:lnTo>
                  <a:pt x="113" y="267"/>
                </a:lnTo>
                <a:lnTo>
                  <a:pt x="113" y="379"/>
                </a:lnTo>
                <a:cubicBezTo>
                  <a:pt x="113" y="389"/>
                  <a:pt x="120" y="398"/>
                  <a:pt x="129" y="398"/>
                </a:cubicBezTo>
                <a:lnTo>
                  <a:pt x="202" y="398"/>
                </a:lnTo>
                <a:lnTo>
                  <a:pt x="202" y="276"/>
                </a:lnTo>
                <a:cubicBezTo>
                  <a:pt x="202" y="266"/>
                  <a:pt x="211" y="257"/>
                  <a:pt x="221" y="257"/>
                </a:cubicBezTo>
                <a:lnTo>
                  <a:pt x="269" y="257"/>
                </a:lnTo>
                <a:cubicBezTo>
                  <a:pt x="279" y="257"/>
                  <a:pt x="288" y="266"/>
                  <a:pt x="288" y="276"/>
                </a:cubicBezTo>
                <a:lnTo>
                  <a:pt x="288" y="398"/>
                </a:lnTo>
                <a:lnTo>
                  <a:pt x="361" y="398"/>
                </a:lnTo>
                <a:cubicBezTo>
                  <a:pt x="370" y="398"/>
                  <a:pt x="377" y="389"/>
                  <a:pt x="377" y="379"/>
                </a:cubicBezTo>
                <a:lnTo>
                  <a:pt x="377" y="268"/>
                </a:lnTo>
                <a:lnTo>
                  <a:pt x="245" y="130"/>
                </a:lnTo>
                <a:lnTo>
                  <a:pt x="113" y="26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>
              <a:solidFill>
                <a:srgbClr val="294A5A"/>
              </a:solidFill>
            </a:endParaRP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622937" y="4694752"/>
            <a:ext cx="919018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6500" b="1" dirty="0">
                <a:solidFill>
                  <a:srgbClr val="294A5A"/>
                </a:solidFill>
                <a:latin typeface="微软雅黑" panose="020B0503020204020204" pitchFamily="34" charset="-122"/>
              </a:rPr>
              <a:t>演示完毕  感谢聆听</a:t>
            </a:r>
          </a:p>
        </p:txBody>
      </p:sp>
      <p:sp>
        <p:nvSpPr>
          <p:cNvPr id="50" name="Rectangle 4"/>
          <p:cNvSpPr txBox="1">
            <a:spLocks noChangeArrowheads="1"/>
          </p:cNvSpPr>
          <p:nvPr/>
        </p:nvSpPr>
        <p:spPr bwMode="auto">
          <a:xfrm>
            <a:off x="1141466" y="6206743"/>
            <a:ext cx="5235537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sz="2800" b="0" dirty="0" smtClean="0">
                <a:solidFill>
                  <a:srgbClr val="294A5A"/>
                </a:solidFill>
              </a:rPr>
              <a:t>广州黒码软件科技有限公司</a:t>
            </a:r>
            <a:endParaRPr lang="zh-CN" altLang="en-US" sz="2800" b="0" dirty="0">
              <a:solidFill>
                <a:srgbClr val="294A5A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" y="3933056"/>
            <a:ext cx="7145630" cy="815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>
              <a:solidFill>
                <a:srgbClr val="294A5A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133089" y="3933056"/>
            <a:ext cx="1266711" cy="8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>
              <a:solidFill>
                <a:srgbClr val="294A5A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399802" y="3933056"/>
            <a:ext cx="1265143" cy="8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>
              <a:solidFill>
                <a:srgbClr val="294A5A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664946" y="3933056"/>
            <a:ext cx="1266711" cy="81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>
              <a:solidFill>
                <a:srgbClr val="294A5A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931658" y="3933056"/>
            <a:ext cx="1265143" cy="8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>
              <a:solidFill>
                <a:srgbClr val="294A5A"/>
              </a:solidFill>
            </a:endParaRPr>
          </a:p>
        </p:txBody>
      </p:sp>
      <p:pic>
        <p:nvPicPr>
          <p:cNvPr id="29" name="Picture 3" descr="E:\hmdoc\黑码\公司资料\公司设计资料\logoh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33" y="188640"/>
            <a:ext cx="1442515" cy="144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2025163" y="1458304"/>
            <a:ext cx="7087101" cy="139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5600" b="1" dirty="0" smtClean="0">
                <a:solidFill>
                  <a:srgbClr val="FF0000"/>
                </a:solidFill>
                <a:latin typeface="+mn-ea"/>
                <a:ea typeface="+mn-ea"/>
              </a:rPr>
              <a:t>如有任何问题随时可以联系我们！</a:t>
            </a:r>
            <a:endParaRPr lang="zh-CN" altLang="en-US" sz="56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1" name="Rectangle 4"/>
          <p:cNvSpPr txBox="1">
            <a:spLocks noChangeArrowheads="1"/>
          </p:cNvSpPr>
          <p:nvPr/>
        </p:nvSpPr>
        <p:spPr bwMode="auto">
          <a:xfrm>
            <a:off x="1269072" y="3356992"/>
            <a:ext cx="9023297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sz="2800" b="0" dirty="0" smtClean="0">
                <a:solidFill>
                  <a:schemeClr val="tx2"/>
                </a:solidFill>
              </a:rPr>
              <a:t>联系人：梁工      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QQ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：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3653315  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电话：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13822160950</a:t>
            </a:r>
            <a:endParaRPr lang="zh-CN" altLang="en-US" sz="2800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 advTm="9437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1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31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3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6" presetID="2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5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6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900"/>
                                </p:stCondLst>
                                <p:childTnLst>
                                  <p:par>
                                    <p:cTn id="6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 animBg="1"/>
          <p:bldP spid="49" grpId="0"/>
          <p:bldP spid="50" grpId="0"/>
          <p:bldP spid="6" grpId="0" animBg="1"/>
          <p:bldP spid="7" grpId="0" animBg="1"/>
          <p:bldP spid="8" grpId="0" animBg="1"/>
          <p:bldP spid="9" grpId="0" animBg="1"/>
          <p:bldP spid="10" grpId="0" animBg="1"/>
          <p:bldP spid="30" grpId="0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1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31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3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6" presetID="2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5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6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900"/>
                                </p:stCondLst>
                                <p:childTnLst>
                                  <p:par>
                                    <p:cTn id="6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 animBg="1"/>
          <p:bldP spid="49" grpId="0"/>
          <p:bldP spid="50" grpId="0"/>
          <p:bldP spid="6" grpId="0" animBg="1"/>
          <p:bldP spid="7" grpId="0" animBg="1"/>
          <p:bldP spid="8" grpId="0" animBg="1"/>
          <p:bldP spid="9" grpId="0" animBg="1"/>
          <p:bldP spid="10" grpId="0" animBg="1"/>
          <p:bldP spid="30" grpId="0"/>
          <p:bldP spid="31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06893" y="4464542"/>
            <a:ext cx="1163865" cy="173789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330766" y="44625"/>
            <a:ext cx="5042228" cy="52322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软件能帮您做些什么呢？</a:t>
            </a:r>
            <a:endParaRPr lang="zh-CN" altLang="en-US" sz="2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0263" y="106179"/>
            <a:ext cx="1064260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accent2"/>
                </a:solidFill>
              </a:rPr>
              <a:t>Part</a:t>
            </a:r>
            <a:r>
              <a:rPr lang="en-US" altLang="zh-CN" dirty="0" smtClean="0">
                <a:solidFill>
                  <a:schemeClr val="accent2"/>
                </a:solidFill>
              </a:rPr>
              <a:t>  1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6648452" y="2868614"/>
            <a:ext cx="1376363" cy="1587500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/>
          </a:p>
        </p:txBody>
      </p:sp>
      <p:sp>
        <p:nvSpPr>
          <p:cNvPr id="5" name="Freeform 7"/>
          <p:cNvSpPr/>
          <p:nvPr/>
        </p:nvSpPr>
        <p:spPr bwMode="auto">
          <a:xfrm>
            <a:off x="3794126" y="2868614"/>
            <a:ext cx="1374776" cy="1587500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/>
          </a:p>
        </p:txBody>
      </p:sp>
      <p:sp>
        <p:nvSpPr>
          <p:cNvPr id="6" name="Freeform 8"/>
          <p:cNvSpPr/>
          <p:nvPr/>
        </p:nvSpPr>
        <p:spPr bwMode="auto">
          <a:xfrm>
            <a:off x="4506914" y="1628775"/>
            <a:ext cx="1374776" cy="1589088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/>
          </a:p>
        </p:txBody>
      </p:sp>
      <p:sp>
        <p:nvSpPr>
          <p:cNvPr id="7" name="Freeform 9"/>
          <p:cNvSpPr/>
          <p:nvPr/>
        </p:nvSpPr>
        <p:spPr bwMode="auto">
          <a:xfrm>
            <a:off x="5937251" y="1628775"/>
            <a:ext cx="1374776" cy="1589088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/>
          </a:p>
        </p:txBody>
      </p:sp>
      <p:sp>
        <p:nvSpPr>
          <p:cNvPr id="8" name="Freeform 10"/>
          <p:cNvSpPr/>
          <p:nvPr/>
        </p:nvSpPr>
        <p:spPr bwMode="auto">
          <a:xfrm>
            <a:off x="4506914" y="4100513"/>
            <a:ext cx="1374776" cy="1589088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>
            <a:off x="5937251" y="4100513"/>
            <a:ext cx="1374776" cy="1589088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/>
          </a:p>
        </p:txBody>
      </p:sp>
      <p:sp>
        <p:nvSpPr>
          <p:cNvPr id="10" name="Freeform 12"/>
          <p:cNvSpPr>
            <a:spLocks noEditPoints="1"/>
          </p:cNvSpPr>
          <p:nvPr/>
        </p:nvSpPr>
        <p:spPr bwMode="auto">
          <a:xfrm>
            <a:off x="4191854" y="3350776"/>
            <a:ext cx="598488" cy="446088"/>
          </a:xfrm>
          <a:custGeom>
            <a:avLst/>
            <a:gdLst>
              <a:gd name="T0" fmla="*/ 201 w 983"/>
              <a:gd name="T1" fmla="*/ 386 h 731"/>
              <a:gd name="T2" fmla="*/ 359 w 983"/>
              <a:gd name="T3" fmla="*/ 110 h 731"/>
              <a:gd name="T4" fmla="*/ 398 w 983"/>
              <a:gd name="T5" fmla="*/ 64 h 731"/>
              <a:gd name="T6" fmla="*/ 759 w 983"/>
              <a:gd name="T7" fmla="*/ 93 h 731"/>
              <a:gd name="T8" fmla="*/ 738 w 983"/>
              <a:gd name="T9" fmla="*/ 49 h 731"/>
              <a:gd name="T10" fmla="*/ 821 w 983"/>
              <a:gd name="T11" fmla="*/ 24 h 731"/>
              <a:gd name="T12" fmla="*/ 877 w 983"/>
              <a:gd name="T13" fmla="*/ 27 h 731"/>
              <a:gd name="T14" fmla="*/ 859 w 983"/>
              <a:gd name="T15" fmla="*/ 109 h 731"/>
              <a:gd name="T16" fmla="*/ 830 w 983"/>
              <a:gd name="T17" fmla="*/ 154 h 731"/>
              <a:gd name="T18" fmla="*/ 623 w 983"/>
              <a:gd name="T19" fmla="*/ 344 h 731"/>
              <a:gd name="T20" fmla="*/ 622 w 983"/>
              <a:gd name="T21" fmla="*/ 345 h 731"/>
              <a:gd name="T22" fmla="*/ 952 w 983"/>
              <a:gd name="T23" fmla="*/ 670 h 731"/>
              <a:gd name="T24" fmla="*/ 952 w 983"/>
              <a:gd name="T25" fmla="*/ 731 h 731"/>
              <a:gd name="T26" fmla="*/ 763 w 983"/>
              <a:gd name="T27" fmla="*/ 731 h 731"/>
              <a:gd name="T28" fmla="*/ 558 w 983"/>
              <a:gd name="T29" fmla="*/ 731 h 731"/>
              <a:gd name="T30" fmla="*/ 353 w 983"/>
              <a:gd name="T31" fmla="*/ 731 h 731"/>
              <a:gd name="T32" fmla="*/ 148 w 983"/>
              <a:gd name="T33" fmla="*/ 731 h 731"/>
              <a:gd name="T34" fmla="*/ 0 w 983"/>
              <a:gd name="T35" fmla="*/ 701 h 731"/>
              <a:gd name="T36" fmla="*/ 31 w 983"/>
              <a:gd name="T37" fmla="*/ 0 h 731"/>
              <a:gd name="T38" fmla="*/ 62 w 983"/>
              <a:gd name="T39" fmla="*/ 670 h 731"/>
              <a:gd name="T40" fmla="*/ 148 w 983"/>
              <a:gd name="T41" fmla="*/ 530 h 731"/>
              <a:gd name="T42" fmla="*/ 236 w 983"/>
              <a:gd name="T43" fmla="*/ 499 h 731"/>
              <a:gd name="T44" fmla="*/ 267 w 983"/>
              <a:gd name="T45" fmla="*/ 670 h 731"/>
              <a:gd name="T46" fmla="*/ 353 w 983"/>
              <a:gd name="T47" fmla="*/ 316 h 731"/>
              <a:gd name="T48" fmla="*/ 441 w 983"/>
              <a:gd name="T49" fmla="*/ 286 h 731"/>
              <a:gd name="T50" fmla="*/ 472 w 983"/>
              <a:gd name="T51" fmla="*/ 670 h 731"/>
              <a:gd name="T52" fmla="*/ 558 w 983"/>
              <a:gd name="T53" fmla="*/ 421 h 731"/>
              <a:gd name="T54" fmla="*/ 646 w 983"/>
              <a:gd name="T55" fmla="*/ 390 h 731"/>
              <a:gd name="T56" fmla="*/ 677 w 983"/>
              <a:gd name="T57" fmla="*/ 670 h 731"/>
              <a:gd name="T58" fmla="*/ 763 w 983"/>
              <a:gd name="T59" fmla="*/ 245 h 731"/>
              <a:gd name="T60" fmla="*/ 851 w 983"/>
              <a:gd name="T61" fmla="*/ 214 h 731"/>
              <a:gd name="T62" fmla="*/ 881 w 983"/>
              <a:gd name="T63" fmla="*/ 670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83" h="731">
                <a:moveTo>
                  <a:pt x="404" y="154"/>
                </a:moveTo>
                <a:lnTo>
                  <a:pt x="201" y="386"/>
                </a:lnTo>
                <a:lnTo>
                  <a:pt x="153" y="345"/>
                </a:lnTo>
                <a:lnTo>
                  <a:pt x="359" y="110"/>
                </a:lnTo>
                <a:lnTo>
                  <a:pt x="359" y="110"/>
                </a:lnTo>
                <a:lnTo>
                  <a:pt x="398" y="64"/>
                </a:lnTo>
                <a:lnTo>
                  <a:pt x="616" y="255"/>
                </a:lnTo>
                <a:lnTo>
                  <a:pt x="759" y="93"/>
                </a:lnTo>
                <a:lnTo>
                  <a:pt x="734" y="71"/>
                </a:lnTo>
                <a:cubicBezTo>
                  <a:pt x="724" y="63"/>
                  <a:pt x="726" y="53"/>
                  <a:pt x="738" y="49"/>
                </a:cubicBezTo>
                <a:lnTo>
                  <a:pt x="777" y="37"/>
                </a:lnTo>
                <a:cubicBezTo>
                  <a:pt x="789" y="34"/>
                  <a:pt x="809" y="27"/>
                  <a:pt x="821" y="24"/>
                </a:cubicBezTo>
                <a:lnTo>
                  <a:pt x="860" y="12"/>
                </a:lnTo>
                <a:cubicBezTo>
                  <a:pt x="872" y="8"/>
                  <a:pt x="880" y="15"/>
                  <a:pt x="877" y="27"/>
                </a:cubicBezTo>
                <a:lnTo>
                  <a:pt x="869" y="65"/>
                </a:lnTo>
                <a:cubicBezTo>
                  <a:pt x="866" y="77"/>
                  <a:pt x="862" y="97"/>
                  <a:pt x="859" y="109"/>
                </a:cubicBezTo>
                <a:lnTo>
                  <a:pt x="851" y="147"/>
                </a:lnTo>
                <a:cubicBezTo>
                  <a:pt x="849" y="159"/>
                  <a:pt x="839" y="162"/>
                  <a:pt x="830" y="154"/>
                </a:cubicBezTo>
                <a:lnTo>
                  <a:pt x="807" y="134"/>
                </a:lnTo>
                <a:lnTo>
                  <a:pt x="623" y="344"/>
                </a:lnTo>
                <a:lnTo>
                  <a:pt x="623" y="344"/>
                </a:lnTo>
                <a:lnTo>
                  <a:pt x="622" y="345"/>
                </a:lnTo>
                <a:lnTo>
                  <a:pt x="404" y="154"/>
                </a:lnTo>
                <a:close/>
                <a:moveTo>
                  <a:pt x="952" y="670"/>
                </a:moveTo>
                <a:cubicBezTo>
                  <a:pt x="969" y="670"/>
                  <a:pt x="983" y="684"/>
                  <a:pt x="983" y="701"/>
                </a:cubicBezTo>
                <a:cubicBezTo>
                  <a:pt x="983" y="718"/>
                  <a:pt x="969" y="731"/>
                  <a:pt x="952" y="731"/>
                </a:cubicBezTo>
                <a:lnTo>
                  <a:pt x="881" y="731"/>
                </a:lnTo>
                <a:lnTo>
                  <a:pt x="763" y="731"/>
                </a:lnTo>
                <a:lnTo>
                  <a:pt x="677" y="731"/>
                </a:lnTo>
                <a:lnTo>
                  <a:pt x="558" y="731"/>
                </a:lnTo>
                <a:lnTo>
                  <a:pt x="472" y="731"/>
                </a:lnTo>
                <a:lnTo>
                  <a:pt x="353" y="731"/>
                </a:lnTo>
                <a:lnTo>
                  <a:pt x="267" y="731"/>
                </a:lnTo>
                <a:lnTo>
                  <a:pt x="148" y="731"/>
                </a:lnTo>
                <a:lnTo>
                  <a:pt x="32" y="731"/>
                </a:lnTo>
                <a:cubicBezTo>
                  <a:pt x="14" y="731"/>
                  <a:pt x="0" y="718"/>
                  <a:pt x="0" y="701"/>
                </a:cubicBezTo>
                <a:lnTo>
                  <a:pt x="0" y="31"/>
                </a:ln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lnTo>
                  <a:pt x="62" y="670"/>
                </a:lnTo>
                <a:lnTo>
                  <a:pt x="148" y="670"/>
                </a:lnTo>
                <a:lnTo>
                  <a:pt x="148" y="530"/>
                </a:lnTo>
                <a:cubicBezTo>
                  <a:pt x="148" y="513"/>
                  <a:pt x="162" y="499"/>
                  <a:pt x="179" y="499"/>
                </a:cubicBezTo>
                <a:lnTo>
                  <a:pt x="236" y="499"/>
                </a:lnTo>
                <a:cubicBezTo>
                  <a:pt x="253" y="499"/>
                  <a:pt x="267" y="513"/>
                  <a:pt x="267" y="530"/>
                </a:cubicBezTo>
                <a:lnTo>
                  <a:pt x="267" y="670"/>
                </a:lnTo>
                <a:lnTo>
                  <a:pt x="353" y="670"/>
                </a:lnTo>
                <a:lnTo>
                  <a:pt x="353" y="316"/>
                </a:lnTo>
                <a:cubicBezTo>
                  <a:pt x="353" y="299"/>
                  <a:pt x="367" y="286"/>
                  <a:pt x="384" y="286"/>
                </a:cubicBezTo>
                <a:lnTo>
                  <a:pt x="441" y="286"/>
                </a:lnTo>
                <a:cubicBezTo>
                  <a:pt x="458" y="286"/>
                  <a:pt x="472" y="299"/>
                  <a:pt x="472" y="316"/>
                </a:cubicBezTo>
                <a:lnTo>
                  <a:pt x="472" y="670"/>
                </a:lnTo>
                <a:lnTo>
                  <a:pt x="558" y="670"/>
                </a:lnTo>
                <a:lnTo>
                  <a:pt x="558" y="421"/>
                </a:lnTo>
                <a:cubicBezTo>
                  <a:pt x="558" y="404"/>
                  <a:pt x="572" y="390"/>
                  <a:pt x="589" y="390"/>
                </a:cubicBezTo>
                <a:lnTo>
                  <a:pt x="646" y="390"/>
                </a:lnTo>
                <a:cubicBezTo>
                  <a:pt x="663" y="390"/>
                  <a:pt x="677" y="404"/>
                  <a:pt x="677" y="421"/>
                </a:cubicBezTo>
                <a:lnTo>
                  <a:pt x="677" y="670"/>
                </a:lnTo>
                <a:lnTo>
                  <a:pt x="763" y="670"/>
                </a:lnTo>
                <a:lnTo>
                  <a:pt x="763" y="245"/>
                </a:lnTo>
                <a:cubicBezTo>
                  <a:pt x="763" y="228"/>
                  <a:pt x="776" y="214"/>
                  <a:pt x="793" y="214"/>
                </a:cubicBezTo>
                <a:lnTo>
                  <a:pt x="851" y="214"/>
                </a:lnTo>
                <a:cubicBezTo>
                  <a:pt x="868" y="214"/>
                  <a:pt x="881" y="228"/>
                  <a:pt x="881" y="245"/>
                </a:cubicBezTo>
                <a:lnTo>
                  <a:pt x="881" y="670"/>
                </a:lnTo>
                <a:lnTo>
                  <a:pt x="952" y="6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/>
          </a:p>
        </p:txBody>
      </p:sp>
      <p:sp>
        <p:nvSpPr>
          <p:cNvPr id="11" name="Freeform 13"/>
          <p:cNvSpPr>
            <a:spLocks noEditPoints="1"/>
          </p:cNvSpPr>
          <p:nvPr/>
        </p:nvSpPr>
        <p:spPr bwMode="auto">
          <a:xfrm>
            <a:off x="4887914" y="2054327"/>
            <a:ext cx="612775" cy="604839"/>
          </a:xfrm>
          <a:custGeom>
            <a:avLst/>
            <a:gdLst>
              <a:gd name="T0" fmla="*/ 909 w 1006"/>
              <a:gd name="T1" fmla="*/ 858 h 995"/>
              <a:gd name="T2" fmla="*/ 805 w 1006"/>
              <a:gd name="T3" fmla="*/ 858 h 995"/>
              <a:gd name="T4" fmla="*/ 969 w 1006"/>
              <a:gd name="T5" fmla="*/ 97 h 995"/>
              <a:gd name="T6" fmla="*/ 834 w 1006"/>
              <a:gd name="T7" fmla="*/ 0 h 995"/>
              <a:gd name="T8" fmla="*/ 472 w 1006"/>
              <a:gd name="T9" fmla="*/ 323 h 995"/>
              <a:gd name="T10" fmla="*/ 421 w 1006"/>
              <a:gd name="T11" fmla="*/ 397 h 995"/>
              <a:gd name="T12" fmla="*/ 376 w 1006"/>
              <a:gd name="T13" fmla="*/ 419 h 995"/>
              <a:gd name="T14" fmla="*/ 381 w 1006"/>
              <a:gd name="T15" fmla="*/ 556 h 995"/>
              <a:gd name="T16" fmla="*/ 89 w 1006"/>
              <a:gd name="T17" fmla="*/ 810 h 995"/>
              <a:gd name="T18" fmla="*/ 57 w 1006"/>
              <a:gd name="T19" fmla="*/ 995 h 995"/>
              <a:gd name="T20" fmla="*/ 208 w 1006"/>
              <a:gd name="T21" fmla="*/ 844 h 995"/>
              <a:gd name="T22" fmla="*/ 445 w 1006"/>
              <a:gd name="T23" fmla="*/ 621 h 995"/>
              <a:gd name="T24" fmla="*/ 578 w 1006"/>
              <a:gd name="T25" fmla="*/ 621 h 995"/>
              <a:gd name="T26" fmla="*/ 616 w 1006"/>
              <a:gd name="T27" fmla="*/ 537 h 995"/>
              <a:gd name="T28" fmla="*/ 674 w 1006"/>
              <a:gd name="T29" fmla="*/ 525 h 995"/>
              <a:gd name="T30" fmla="*/ 969 w 1006"/>
              <a:gd name="T31" fmla="*/ 97 h 995"/>
              <a:gd name="T32" fmla="*/ 392 w 1006"/>
              <a:gd name="T33" fmla="*/ 325 h 995"/>
              <a:gd name="T34" fmla="*/ 404 w 1006"/>
              <a:gd name="T35" fmla="*/ 312 h 995"/>
              <a:gd name="T36" fmla="*/ 436 w 1006"/>
              <a:gd name="T37" fmla="*/ 281 h 995"/>
              <a:gd name="T38" fmla="*/ 215 w 1006"/>
              <a:gd name="T39" fmla="*/ 1 h 995"/>
              <a:gd name="T40" fmla="*/ 280 w 1006"/>
              <a:gd name="T41" fmla="*/ 160 h 995"/>
              <a:gd name="T42" fmla="*/ 21 w 1006"/>
              <a:gd name="T43" fmla="*/ 195 h 995"/>
              <a:gd name="T44" fmla="*/ 232 w 1006"/>
              <a:gd name="T45" fmla="*/ 447 h 995"/>
              <a:gd name="T46" fmla="*/ 303 w 1006"/>
              <a:gd name="T47" fmla="*/ 433 h 995"/>
              <a:gd name="T48" fmla="*/ 363 w 1006"/>
              <a:gd name="T49" fmla="*/ 354 h 995"/>
              <a:gd name="T50" fmla="*/ 672 w 1006"/>
              <a:gd name="T51" fmla="*/ 606 h 995"/>
              <a:gd name="T52" fmla="*/ 617 w 1006"/>
              <a:gd name="T53" fmla="*/ 660 h 995"/>
              <a:gd name="T54" fmla="*/ 741 w 1006"/>
              <a:gd name="T55" fmla="*/ 871 h 995"/>
              <a:gd name="T56" fmla="*/ 869 w 1006"/>
              <a:gd name="T57" fmla="*/ 995 h 995"/>
              <a:gd name="T58" fmla="*/ 980 w 1006"/>
              <a:gd name="T59" fmla="*/ 825 h 995"/>
              <a:gd name="T60" fmla="*/ 702 w 1006"/>
              <a:gd name="T61" fmla="*/ 576 h 995"/>
              <a:gd name="T62" fmla="*/ 658 w 1006"/>
              <a:gd name="T63" fmla="*/ 579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06" h="995">
                <a:moveTo>
                  <a:pt x="857" y="806"/>
                </a:moveTo>
                <a:cubicBezTo>
                  <a:pt x="886" y="806"/>
                  <a:pt x="909" y="829"/>
                  <a:pt x="909" y="858"/>
                </a:cubicBezTo>
                <a:cubicBezTo>
                  <a:pt x="909" y="887"/>
                  <a:pt x="886" y="910"/>
                  <a:pt x="857" y="910"/>
                </a:cubicBezTo>
                <a:cubicBezTo>
                  <a:pt x="828" y="910"/>
                  <a:pt x="805" y="887"/>
                  <a:pt x="805" y="858"/>
                </a:cubicBezTo>
                <a:cubicBezTo>
                  <a:pt x="805" y="829"/>
                  <a:pt x="828" y="806"/>
                  <a:pt x="857" y="806"/>
                </a:cubicBezTo>
                <a:close/>
                <a:moveTo>
                  <a:pt x="969" y="97"/>
                </a:moveTo>
                <a:lnTo>
                  <a:pt x="900" y="28"/>
                </a:lnTo>
                <a:cubicBezTo>
                  <a:pt x="882" y="9"/>
                  <a:pt x="858" y="0"/>
                  <a:pt x="834" y="0"/>
                </a:cubicBezTo>
                <a:cubicBezTo>
                  <a:pt x="810" y="0"/>
                  <a:pt x="786" y="9"/>
                  <a:pt x="767" y="28"/>
                </a:cubicBezTo>
                <a:lnTo>
                  <a:pt x="472" y="323"/>
                </a:lnTo>
                <a:cubicBezTo>
                  <a:pt x="481" y="340"/>
                  <a:pt x="475" y="367"/>
                  <a:pt x="460" y="381"/>
                </a:cubicBezTo>
                <a:cubicBezTo>
                  <a:pt x="451" y="391"/>
                  <a:pt x="435" y="397"/>
                  <a:pt x="421" y="397"/>
                </a:cubicBezTo>
                <a:cubicBezTo>
                  <a:pt x="414" y="397"/>
                  <a:pt x="408" y="396"/>
                  <a:pt x="402" y="393"/>
                </a:cubicBezTo>
                <a:lnTo>
                  <a:pt x="376" y="419"/>
                </a:lnTo>
                <a:cubicBezTo>
                  <a:pt x="340" y="455"/>
                  <a:pt x="340" y="515"/>
                  <a:pt x="376" y="552"/>
                </a:cubicBezTo>
                <a:lnTo>
                  <a:pt x="381" y="556"/>
                </a:lnTo>
                <a:lnTo>
                  <a:pt x="151" y="787"/>
                </a:lnTo>
                <a:lnTo>
                  <a:pt x="89" y="810"/>
                </a:lnTo>
                <a:lnTo>
                  <a:pt x="0" y="938"/>
                </a:lnTo>
                <a:lnTo>
                  <a:pt x="57" y="995"/>
                </a:lnTo>
                <a:lnTo>
                  <a:pt x="185" y="906"/>
                </a:lnTo>
                <a:lnTo>
                  <a:pt x="208" y="844"/>
                </a:lnTo>
                <a:lnTo>
                  <a:pt x="439" y="614"/>
                </a:lnTo>
                <a:lnTo>
                  <a:pt x="445" y="621"/>
                </a:lnTo>
                <a:cubicBezTo>
                  <a:pt x="464" y="639"/>
                  <a:pt x="488" y="648"/>
                  <a:pt x="512" y="648"/>
                </a:cubicBezTo>
                <a:cubicBezTo>
                  <a:pt x="536" y="648"/>
                  <a:pt x="560" y="639"/>
                  <a:pt x="578" y="621"/>
                </a:cubicBezTo>
                <a:lnTo>
                  <a:pt x="604" y="595"/>
                </a:lnTo>
                <a:cubicBezTo>
                  <a:pt x="596" y="577"/>
                  <a:pt x="602" y="551"/>
                  <a:pt x="616" y="537"/>
                </a:cubicBezTo>
                <a:cubicBezTo>
                  <a:pt x="626" y="527"/>
                  <a:pt x="642" y="521"/>
                  <a:pt x="656" y="521"/>
                </a:cubicBezTo>
                <a:cubicBezTo>
                  <a:pt x="662" y="521"/>
                  <a:pt x="669" y="522"/>
                  <a:pt x="674" y="525"/>
                </a:cubicBezTo>
                <a:lnTo>
                  <a:pt x="969" y="230"/>
                </a:lnTo>
                <a:cubicBezTo>
                  <a:pt x="1006" y="193"/>
                  <a:pt x="1006" y="133"/>
                  <a:pt x="969" y="97"/>
                </a:cubicBezTo>
                <a:close/>
                <a:moveTo>
                  <a:pt x="363" y="354"/>
                </a:moveTo>
                <a:lnTo>
                  <a:pt x="392" y="325"/>
                </a:lnTo>
                <a:lnTo>
                  <a:pt x="418" y="338"/>
                </a:lnTo>
                <a:lnTo>
                  <a:pt x="404" y="312"/>
                </a:lnTo>
                <a:lnTo>
                  <a:pt x="433" y="284"/>
                </a:lnTo>
                <a:lnTo>
                  <a:pt x="436" y="281"/>
                </a:lnTo>
                <a:cubicBezTo>
                  <a:pt x="442" y="264"/>
                  <a:pt x="446" y="248"/>
                  <a:pt x="446" y="233"/>
                </a:cubicBezTo>
                <a:cubicBezTo>
                  <a:pt x="446" y="115"/>
                  <a:pt x="333" y="0"/>
                  <a:pt x="215" y="1"/>
                </a:cubicBezTo>
                <a:cubicBezTo>
                  <a:pt x="214" y="1"/>
                  <a:pt x="201" y="15"/>
                  <a:pt x="193" y="22"/>
                </a:cubicBezTo>
                <a:cubicBezTo>
                  <a:pt x="288" y="117"/>
                  <a:pt x="280" y="102"/>
                  <a:pt x="280" y="160"/>
                </a:cubicBezTo>
                <a:cubicBezTo>
                  <a:pt x="280" y="207"/>
                  <a:pt x="205" y="282"/>
                  <a:pt x="159" y="282"/>
                </a:cubicBezTo>
                <a:cubicBezTo>
                  <a:pt x="99" y="282"/>
                  <a:pt x="118" y="291"/>
                  <a:pt x="21" y="195"/>
                </a:cubicBezTo>
                <a:cubicBezTo>
                  <a:pt x="14" y="202"/>
                  <a:pt x="0" y="215"/>
                  <a:pt x="0" y="216"/>
                </a:cubicBezTo>
                <a:cubicBezTo>
                  <a:pt x="2" y="334"/>
                  <a:pt x="113" y="447"/>
                  <a:pt x="232" y="447"/>
                </a:cubicBezTo>
                <a:cubicBezTo>
                  <a:pt x="253" y="447"/>
                  <a:pt x="276" y="440"/>
                  <a:pt x="299" y="429"/>
                </a:cubicBezTo>
                <a:lnTo>
                  <a:pt x="303" y="433"/>
                </a:lnTo>
                <a:cubicBezTo>
                  <a:pt x="310" y="414"/>
                  <a:pt x="322" y="395"/>
                  <a:pt x="337" y="380"/>
                </a:cubicBezTo>
                <a:lnTo>
                  <a:pt x="363" y="354"/>
                </a:lnTo>
                <a:close/>
                <a:moveTo>
                  <a:pt x="658" y="579"/>
                </a:moveTo>
                <a:lnTo>
                  <a:pt x="672" y="606"/>
                </a:lnTo>
                <a:lnTo>
                  <a:pt x="644" y="634"/>
                </a:lnTo>
                <a:lnTo>
                  <a:pt x="617" y="660"/>
                </a:lnTo>
                <a:cubicBezTo>
                  <a:pt x="602" y="675"/>
                  <a:pt x="584" y="687"/>
                  <a:pt x="564" y="694"/>
                </a:cubicBezTo>
                <a:lnTo>
                  <a:pt x="741" y="871"/>
                </a:lnTo>
                <a:lnTo>
                  <a:pt x="824" y="983"/>
                </a:lnTo>
                <a:lnTo>
                  <a:pt x="869" y="995"/>
                </a:lnTo>
                <a:lnTo>
                  <a:pt x="992" y="871"/>
                </a:lnTo>
                <a:lnTo>
                  <a:pt x="980" y="825"/>
                </a:lnTo>
                <a:lnTo>
                  <a:pt x="869" y="743"/>
                </a:lnTo>
                <a:lnTo>
                  <a:pt x="702" y="576"/>
                </a:lnTo>
                <a:lnTo>
                  <a:pt x="685" y="592"/>
                </a:lnTo>
                <a:lnTo>
                  <a:pt x="658" y="5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/>
          </a:p>
        </p:txBody>
      </p:sp>
      <p:sp>
        <p:nvSpPr>
          <p:cNvPr id="12" name="Freeform 14"/>
          <p:cNvSpPr>
            <a:spLocks noEditPoints="1"/>
          </p:cNvSpPr>
          <p:nvPr/>
        </p:nvSpPr>
        <p:spPr bwMode="auto">
          <a:xfrm>
            <a:off x="7128584" y="3334403"/>
            <a:ext cx="439738" cy="600075"/>
          </a:xfrm>
          <a:custGeom>
            <a:avLst/>
            <a:gdLst>
              <a:gd name="T0" fmla="*/ 95 w 723"/>
              <a:gd name="T1" fmla="*/ 160 h 986"/>
              <a:gd name="T2" fmla="*/ 80 w 723"/>
              <a:gd name="T3" fmla="*/ 986 h 986"/>
              <a:gd name="T4" fmla="*/ 723 w 723"/>
              <a:gd name="T5" fmla="*/ 242 h 986"/>
              <a:gd name="T6" fmla="*/ 668 w 723"/>
              <a:gd name="T7" fmla="*/ 260 h 986"/>
              <a:gd name="T8" fmla="*/ 83 w 723"/>
              <a:gd name="T9" fmla="*/ 929 h 986"/>
              <a:gd name="T10" fmla="*/ 313 w 723"/>
              <a:gd name="T11" fmla="*/ 105 h 986"/>
              <a:gd name="T12" fmla="*/ 410 w 723"/>
              <a:gd name="T13" fmla="*/ 105 h 986"/>
              <a:gd name="T14" fmla="*/ 360 w 723"/>
              <a:gd name="T15" fmla="*/ 157 h 986"/>
              <a:gd name="T16" fmla="*/ 253 w 723"/>
              <a:gd name="T17" fmla="*/ 107 h 986"/>
              <a:gd name="T18" fmla="*/ 133 w 723"/>
              <a:gd name="T19" fmla="*/ 250 h 986"/>
              <a:gd name="T20" fmla="*/ 590 w 723"/>
              <a:gd name="T21" fmla="*/ 250 h 986"/>
              <a:gd name="T22" fmla="*/ 470 w 723"/>
              <a:gd name="T23" fmla="*/ 107 h 986"/>
              <a:gd name="T24" fmla="*/ 253 w 723"/>
              <a:gd name="T25" fmla="*/ 107 h 986"/>
              <a:gd name="T26" fmla="*/ 255 w 723"/>
              <a:gd name="T27" fmla="*/ 749 h 986"/>
              <a:gd name="T28" fmla="*/ 175 w 723"/>
              <a:gd name="T29" fmla="*/ 771 h 986"/>
              <a:gd name="T30" fmla="*/ 158 w 723"/>
              <a:gd name="T31" fmla="*/ 789 h 986"/>
              <a:gd name="T32" fmla="*/ 255 w 723"/>
              <a:gd name="T33" fmla="*/ 796 h 986"/>
              <a:gd name="T34" fmla="*/ 153 w 723"/>
              <a:gd name="T35" fmla="*/ 846 h 986"/>
              <a:gd name="T36" fmla="*/ 280 w 723"/>
              <a:gd name="T37" fmla="*/ 784 h 986"/>
              <a:gd name="T38" fmla="*/ 280 w 723"/>
              <a:gd name="T39" fmla="*/ 744 h 986"/>
              <a:gd name="T40" fmla="*/ 128 w 723"/>
              <a:gd name="T41" fmla="*/ 751 h 986"/>
              <a:gd name="T42" fmla="*/ 248 w 723"/>
              <a:gd name="T43" fmla="*/ 879 h 986"/>
              <a:gd name="T44" fmla="*/ 248 w 723"/>
              <a:gd name="T45" fmla="*/ 387 h 986"/>
              <a:gd name="T46" fmla="*/ 175 w 723"/>
              <a:gd name="T47" fmla="*/ 409 h 986"/>
              <a:gd name="T48" fmla="*/ 200 w 723"/>
              <a:gd name="T49" fmla="*/ 474 h 986"/>
              <a:gd name="T50" fmla="*/ 153 w 723"/>
              <a:gd name="T51" fmla="*/ 492 h 986"/>
              <a:gd name="T52" fmla="*/ 248 w 723"/>
              <a:gd name="T53" fmla="*/ 362 h 986"/>
              <a:gd name="T54" fmla="*/ 128 w 723"/>
              <a:gd name="T55" fmla="*/ 489 h 986"/>
              <a:gd name="T56" fmla="*/ 279 w 723"/>
              <a:gd name="T57" fmla="*/ 416 h 986"/>
              <a:gd name="T58" fmla="*/ 278 w 723"/>
              <a:gd name="T59" fmla="*/ 382 h 986"/>
              <a:gd name="T60" fmla="*/ 255 w 723"/>
              <a:gd name="T61" fmla="*/ 582 h 986"/>
              <a:gd name="T62" fmla="*/ 158 w 723"/>
              <a:gd name="T63" fmla="*/ 607 h 986"/>
              <a:gd name="T64" fmla="*/ 255 w 723"/>
              <a:gd name="T65" fmla="*/ 672 h 986"/>
              <a:gd name="T66" fmla="*/ 280 w 723"/>
              <a:gd name="T67" fmla="*/ 563 h 986"/>
              <a:gd name="T68" fmla="*/ 128 w 723"/>
              <a:gd name="T69" fmla="*/ 569 h 986"/>
              <a:gd name="T70" fmla="*/ 255 w 723"/>
              <a:gd name="T71" fmla="*/ 696 h 986"/>
              <a:gd name="T72" fmla="*/ 334 w 723"/>
              <a:gd name="T73" fmla="*/ 538 h 986"/>
              <a:gd name="T74" fmla="*/ 378 w 723"/>
              <a:gd name="T75" fmla="*/ 836 h 986"/>
              <a:gd name="T76" fmla="*/ 580 w 723"/>
              <a:gd name="T77" fmla="*/ 774 h 986"/>
              <a:gd name="T78" fmla="*/ 370 w 723"/>
              <a:gd name="T79" fmla="*/ 829 h 986"/>
              <a:gd name="T80" fmla="*/ 580 w 723"/>
              <a:gd name="T81" fmla="*/ 587 h 986"/>
              <a:gd name="T82" fmla="*/ 370 w 723"/>
              <a:gd name="T83" fmla="*/ 474 h 986"/>
              <a:gd name="T84" fmla="*/ 370 w 723"/>
              <a:gd name="T85" fmla="*/ 407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3" h="986">
                <a:moveTo>
                  <a:pt x="55" y="260"/>
                </a:moveTo>
                <a:cubicBezTo>
                  <a:pt x="55" y="232"/>
                  <a:pt x="68" y="218"/>
                  <a:pt x="95" y="217"/>
                </a:cubicBezTo>
                <a:lnTo>
                  <a:pt x="95" y="160"/>
                </a:lnTo>
                <a:cubicBezTo>
                  <a:pt x="45" y="161"/>
                  <a:pt x="0" y="193"/>
                  <a:pt x="0" y="242"/>
                </a:cubicBezTo>
                <a:lnTo>
                  <a:pt x="0" y="906"/>
                </a:lnTo>
                <a:cubicBezTo>
                  <a:pt x="0" y="947"/>
                  <a:pt x="40" y="986"/>
                  <a:pt x="80" y="986"/>
                </a:cubicBezTo>
                <a:lnTo>
                  <a:pt x="643" y="986"/>
                </a:lnTo>
                <a:cubicBezTo>
                  <a:pt x="683" y="986"/>
                  <a:pt x="723" y="947"/>
                  <a:pt x="723" y="906"/>
                </a:cubicBezTo>
                <a:lnTo>
                  <a:pt x="723" y="242"/>
                </a:lnTo>
                <a:cubicBezTo>
                  <a:pt x="723" y="193"/>
                  <a:pt x="678" y="161"/>
                  <a:pt x="628" y="160"/>
                </a:cubicBezTo>
                <a:lnTo>
                  <a:pt x="628" y="217"/>
                </a:lnTo>
                <a:cubicBezTo>
                  <a:pt x="655" y="218"/>
                  <a:pt x="668" y="232"/>
                  <a:pt x="668" y="260"/>
                </a:cubicBezTo>
                <a:lnTo>
                  <a:pt x="668" y="889"/>
                </a:lnTo>
                <a:cubicBezTo>
                  <a:pt x="668" y="908"/>
                  <a:pt x="659" y="929"/>
                  <a:pt x="640" y="929"/>
                </a:cubicBezTo>
                <a:lnTo>
                  <a:pt x="83" y="929"/>
                </a:lnTo>
                <a:cubicBezTo>
                  <a:pt x="61" y="929"/>
                  <a:pt x="55" y="906"/>
                  <a:pt x="55" y="884"/>
                </a:cubicBezTo>
                <a:lnTo>
                  <a:pt x="55" y="260"/>
                </a:lnTo>
                <a:close/>
                <a:moveTo>
                  <a:pt x="313" y="105"/>
                </a:moveTo>
                <a:cubicBezTo>
                  <a:pt x="313" y="82"/>
                  <a:pt x="335" y="60"/>
                  <a:pt x="358" y="60"/>
                </a:cubicBezTo>
                <a:lnTo>
                  <a:pt x="365" y="60"/>
                </a:lnTo>
                <a:cubicBezTo>
                  <a:pt x="388" y="60"/>
                  <a:pt x="410" y="82"/>
                  <a:pt x="410" y="105"/>
                </a:cubicBezTo>
                <a:lnTo>
                  <a:pt x="410" y="110"/>
                </a:lnTo>
                <a:cubicBezTo>
                  <a:pt x="410" y="135"/>
                  <a:pt x="388" y="157"/>
                  <a:pt x="363" y="157"/>
                </a:cubicBezTo>
                <a:lnTo>
                  <a:pt x="360" y="157"/>
                </a:lnTo>
                <a:cubicBezTo>
                  <a:pt x="335" y="157"/>
                  <a:pt x="313" y="135"/>
                  <a:pt x="313" y="110"/>
                </a:cubicBezTo>
                <a:lnTo>
                  <a:pt x="313" y="105"/>
                </a:lnTo>
                <a:close/>
                <a:moveTo>
                  <a:pt x="253" y="107"/>
                </a:moveTo>
                <a:lnTo>
                  <a:pt x="173" y="107"/>
                </a:lnTo>
                <a:cubicBezTo>
                  <a:pt x="145" y="107"/>
                  <a:pt x="133" y="120"/>
                  <a:pt x="133" y="147"/>
                </a:cubicBezTo>
                <a:lnTo>
                  <a:pt x="133" y="250"/>
                </a:lnTo>
                <a:cubicBezTo>
                  <a:pt x="133" y="267"/>
                  <a:pt x="144" y="285"/>
                  <a:pt x="160" y="285"/>
                </a:cubicBezTo>
                <a:lnTo>
                  <a:pt x="563" y="285"/>
                </a:lnTo>
                <a:cubicBezTo>
                  <a:pt x="579" y="285"/>
                  <a:pt x="590" y="267"/>
                  <a:pt x="590" y="250"/>
                </a:cubicBezTo>
                <a:lnTo>
                  <a:pt x="590" y="147"/>
                </a:lnTo>
                <a:cubicBezTo>
                  <a:pt x="590" y="120"/>
                  <a:pt x="578" y="107"/>
                  <a:pt x="550" y="107"/>
                </a:cubicBezTo>
                <a:lnTo>
                  <a:pt x="470" y="107"/>
                </a:lnTo>
                <a:cubicBezTo>
                  <a:pt x="470" y="52"/>
                  <a:pt x="423" y="0"/>
                  <a:pt x="370" y="0"/>
                </a:cubicBezTo>
                <a:lnTo>
                  <a:pt x="353" y="0"/>
                </a:lnTo>
                <a:cubicBezTo>
                  <a:pt x="300" y="0"/>
                  <a:pt x="253" y="52"/>
                  <a:pt x="253" y="107"/>
                </a:cubicBezTo>
                <a:close/>
                <a:moveTo>
                  <a:pt x="153" y="756"/>
                </a:moveTo>
                <a:cubicBezTo>
                  <a:pt x="153" y="751"/>
                  <a:pt x="154" y="749"/>
                  <a:pt x="160" y="749"/>
                </a:cubicBezTo>
                <a:lnTo>
                  <a:pt x="255" y="749"/>
                </a:lnTo>
                <a:lnTo>
                  <a:pt x="255" y="756"/>
                </a:lnTo>
                <a:cubicBezTo>
                  <a:pt x="255" y="764"/>
                  <a:pt x="216" y="787"/>
                  <a:pt x="208" y="791"/>
                </a:cubicBezTo>
                <a:cubicBezTo>
                  <a:pt x="201" y="786"/>
                  <a:pt x="186" y="771"/>
                  <a:pt x="175" y="771"/>
                </a:cubicBezTo>
                <a:lnTo>
                  <a:pt x="173" y="771"/>
                </a:lnTo>
                <a:cubicBezTo>
                  <a:pt x="167" y="771"/>
                  <a:pt x="158" y="780"/>
                  <a:pt x="158" y="786"/>
                </a:cubicBezTo>
                <a:lnTo>
                  <a:pt x="158" y="789"/>
                </a:lnTo>
                <a:cubicBezTo>
                  <a:pt x="158" y="795"/>
                  <a:pt x="193" y="834"/>
                  <a:pt x="200" y="834"/>
                </a:cubicBezTo>
                <a:lnTo>
                  <a:pt x="203" y="834"/>
                </a:lnTo>
                <a:cubicBezTo>
                  <a:pt x="208" y="834"/>
                  <a:pt x="247" y="802"/>
                  <a:pt x="255" y="796"/>
                </a:cubicBezTo>
                <a:cubicBezTo>
                  <a:pt x="255" y="810"/>
                  <a:pt x="261" y="854"/>
                  <a:pt x="248" y="854"/>
                </a:cubicBezTo>
                <a:lnTo>
                  <a:pt x="160" y="854"/>
                </a:lnTo>
                <a:cubicBezTo>
                  <a:pt x="154" y="854"/>
                  <a:pt x="153" y="852"/>
                  <a:pt x="153" y="846"/>
                </a:cubicBezTo>
                <a:lnTo>
                  <a:pt x="153" y="756"/>
                </a:lnTo>
                <a:close/>
                <a:moveTo>
                  <a:pt x="248" y="879"/>
                </a:moveTo>
                <a:cubicBezTo>
                  <a:pt x="295" y="879"/>
                  <a:pt x="277" y="827"/>
                  <a:pt x="280" y="784"/>
                </a:cubicBezTo>
                <a:cubicBezTo>
                  <a:pt x="282" y="762"/>
                  <a:pt x="337" y="742"/>
                  <a:pt x="343" y="721"/>
                </a:cubicBezTo>
                <a:lnTo>
                  <a:pt x="335" y="721"/>
                </a:lnTo>
                <a:cubicBezTo>
                  <a:pt x="318" y="721"/>
                  <a:pt x="293" y="737"/>
                  <a:pt x="280" y="744"/>
                </a:cubicBezTo>
                <a:cubicBezTo>
                  <a:pt x="274" y="735"/>
                  <a:pt x="268" y="724"/>
                  <a:pt x="253" y="724"/>
                </a:cubicBezTo>
                <a:lnTo>
                  <a:pt x="155" y="724"/>
                </a:lnTo>
                <a:cubicBezTo>
                  <a:pt x="141" y="724"/>
                  <a:pt x="128" y="737"/>
                  <a:pt x="128" y="751"/>
                </a:cubicBezTo>
                <a:lnTo>
                  <a:pt x="128" y="851"/>
                </a:lnTo>
                <a:cubicBezTo>
                  <a:pt x="128" y="868"/>
                  <a:pt x="143" y="879"/>
                  <a:pt x="160" y="879"/>
                </a:cubicBezTo>
                <a:lnTo>
                  <a:pt x="248" y="879"/>
                </a:lnTo>
                <a:close/>
                <a:moveTo>
                  <a:pt x="153" y="394"/>
                </a:moveTo>
                <a:cubicBezTo>
                  <a:pt x="153" y="389"/>
                  <a:pt x="154" y="387"/>
                  <a:pt x="160" y="387"/>
                </a:cubicBezTo>
                <a:lnTo>
                  <a:pt x="248" y="387"/>
                </a:lnTo>
                <a:cubicBezTo>
                  <a:pt x="253" y="387"/>
                  <a:pt x="255" y="389"/>
                  <a:pt x="255" y="394"/>
                </a:cubicBezTo>
                <a:cubicBezTo>
                  <a:pt x="255" y="401"/>
                  <a:pt x="213" y="429"/>
                  <a:pt x="208" y="429"/>
                </a:cubicBezTo>
                <a:cubicBezTo>
                  <a:pt x="203" y="429"/>
                  <a:pt x="190" y="409"/>
                  <a:pt x="175" y="409"/>
                </a:cubicBezTo>
                <a:cubicBezTo>
                  <a:pt x="168" y="409"/>
                  <a:pt x="158" y="417"/>
                  <a:pt x="158" y="424"/>
                </a:cubicBezTo>
                <a:lnTo>
                  <a:pt x="158" y="427"/>
                </a:lnTo>
                <a:cubicBezTo>
                  <a:pt x="158" y="437"/>
                  <a:pt x="192" y="470"/>
                  <a:pt x="200" y="474"/>
                </a:cubicBezTo>
                <a:lnTo>
                  <a:pt x="255" y="434"/>
                </a:lnTo>
                <a:lnTo>
                  <a:pt x="255" y="492"/>
                </a:lnTo>
                <a:lnTo>
                  <a:pt x="153" y="492"/>
                </a:lnTo>
                <a:lnTo>
                  <a:pt x="153" y="394"/>
                </a:lnTo>
                <a:close/>
                <a:moveTo>
                  <a:pt x="278" y="382"/>
                </a:moveTo>
                <a:cubicBezTo>
                  <a:pt x="275" y="369"/>
                  <a:pt x="264" y="362"/>
                  <a:pt x="248" y="362"/>
                </a:cubicBezTo>
                <a:lnTo>
                  <a:pt x="160" y="362"/>
                </a:lnTo>
                <a:cubicBezTo>
                  <a:pt x="143" y="362"/>
                  <a:pt x="128" y="373"/>
                  <a:pt x="128" y="390"/>
                </a:cubicBezTo>
                <a:lnTo>
                  <a:pt x="128" y="489"/>
                </a:lnTo>
                <a:cubicBezTo>
                  <a:pt x="128" y="504"/>
                  <a:pt x="141" y="517"/>
                  <a:pt x="155" y="517"/>
                </a:cubicBezTo>
                <a:lnTo>
                  <a:pt x="253" y="517"/>
                </a:lnTo>
                <a:cubicBezTo>
                  <a:pt x="292" y="517"/>
                  <a:pt x="280" y="455"/>
                  <a:pt x="279" y="416"/>
                </a:cubicBezTo>
                <a:lnTo>
                  <a:pt x="343" y="362"/>
                </a:lnTo>
                <a:cubicBezTo>
                  <a:pt x="343" y="362"/>
                  <a:pt x="338" y="360"/>
                  <a:pt x="338" y="360"/>
                </a:cubicBezTo>
                <a:cubicBezTo>
                  <a:pt x="313" y="360"/>
                  <a:pt x="293" y="381"/>
                  <a:pt x="278" y="382"/>
                </a:cubicBezTo>
                <a:close/>
                <a:moveTo>
                  <a:pt x="153" y="569"/>
                </a:moveTo>
                <a:lnTo>
                  <a:pt x="255" y="569"/>
                </a:lnTo>
                <a:lnTo>
                  <a:pt x="255" y="582"/>
                </a:lnTo>
                <a:lnTo>
                  <a:pt x="208" y="612"/>
                </a:lnTo>
                <a:lnTo>
                  <a:pt x="176" y="588"/>
                </a:lnTo>
                <a:cubicBezTo>
                  <a:pt x="168" y="593"/>
                  <a:pt x="158" y="595"/>
                  <a:pt x="158" y="607"/>
                </a:cubicBezTo>
                <a:cubicBezTo>
                  <a:pt x="158" y="614"/>
                  <a:pt x="193" y="654"/>
                  <a:pt x="200" y="654"/>
                </a:cubicBezTo>
                <a:cubicBezTo>
                  <a:pt x="212" y="654"/>
                  <a:pt x="242" y="620"/>
                  <a:pt x="255" y="617"/>
                </a:cubicBezTo>
                <a:lnTo>
                  <a:pt x="255" y="672"/>
                </a:lnTo>
                <a:lnTo>
                  <a:pt x="153" y="672"/>
                </a:lnTo>
                <a:lnTo>
                  <a:pt x="153" y="569"/>
                </a:lnTo>
                <a:close/>
                <a:moveTo>
                  <a:pt x="280" y="563"/>
                </a:moveTo>
                <a:cubicBezTo>
                  <a:pt x="275" y="555"/>
                  <a:pt x="269" y="544"/>
                  <a:pt x="255" y="544"/>
                </a:cubicBezTo>
                <a:lnTo>
                  <a:pt x="153" y="544"/>
                </a:lnTo>
                <a:cubicBezTo>
                  <a:pt x="140" y="544"/>
                  <a:pt x="128" y="557"/>
                  <a:pt x="128" y="569"/>
                </a:cubicBezTo>
                <a:lnTo>
                  <a:pt x="128" y="672"/>
                </a:lnTo>
                <a:cubicBezTo>
                  <a:pt x="128" y="684"/>
                  <a:pt x="140" y="696"/>
                  <a:pt x="153" y="696"/>
                </a:cubicBezTo>
                <a:lnTo>
                  <a:pt x="255" y="696"/>
                </a:lnTo>
                <a:cubicBezTo>
                  <a:pt x="291" y="696"/>
                  <a:pt x="280" y="632"/>
                  <a:pt x="279" y="596"/>
                </a:cubicBezTo>
                <a:lnTo>
                  <a:pt x="343" y="542"/>
                </a:lnTo>
                <a:lnTo>
                  <a:pt x="334" y="538"/>
                </a:lnTo>
                <a:lnTo>
                  <a:pt x="280" y="563"/>
                </a:lnTo>
                <a:close/>
                <a:moveTo>
                  <a:pt x="370" y="829"/>
                </a:moveTo>
                <a:cubicBezTo>
                  <a:pt x="370" y="834"/>
                  <a:pt x="372" y="836"/>
                  <a:pt x="378" y="836"/>
                </a:cubicBezTo>
                <a:lnTo>
                  <a:pt x="573" y="836"/>
                </a:lnTo>
                <a:cubicBezTo>
                  <a:pt x="579" y="836"/>
                  <a:pt x="580" y="834"/>
                  <a:pt x="580" y="829"/>
                </a:cubicBezTo>
                <a:lnTo>
                  <a:pt x="580" y="774"/>
                </a:lnTo>
                <a:cubicBezTo>
                  <a:pt x="580" y="768"/>
                  <a:pt x="579" y="766"/>
                  <a:pt x="573" y="766"/>
                </a:cubicBezTo>
                <a:lnTo>
                  <a:pt x="370" y="766"/>
                </a:lnTo>
                <a:lnTo>
                  <a:pt x="370" y="829"/>
                </a:lnTo>
                <a:close/>
                <a:moveTo>
                  <a:pt x="370" y="654"/>
                </a:moveTo>
                <a:lnTo>
                  <a:pt x="580" y="654"/>
                </a:lnTo>
                <a:lnTo>
                  <a:pt x="580" y="587"/>
                </a:lnTo>
                <a:lnTo>
                  <a:pt x="370" y="587"/>
                </a:lnTo>
                <a:lnTo>
                  <a:pt x="370" y="654"/>
                </a:lnTo>
                <a:close/>
                <a:moveTo>
                  <a:pt x="370" y="474"/>
                </a:moveTo>
                <a:lnTo>
                  <a:pt x="523" y="474"/>
                </a:lnTo>
                <a:lnTo>
                  <a:pt x="523" y="407"/>
                </a:lnTo>
                <a:lnTo>
                  <a:pt x="370" y="407"/>
                </a:lnTo>
                <a:lnTo>
                  <a:pt x="370" y="4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/>
          </a:p>
        </p:txBody>
      </p:sp>
      <p:sp>
        <p:nvSpPr>
          <p:cNvPr id="13" name="Freeform 15"/>
          <p:cNvSpPr>
            <a:spLocks noEditPoints="1"/>
          </p:cNvSpPr>
          <p:nvPr/>
        </p:nvSpPr>
        <p:spPr bwMode="auto">
          <a:xfrm>
            <a:off x="6276975" y="2125663"/>
            <a:ext cx="698499" cy="598488"/>
          </a:xfrm>
          <a:custGeom>
            <a:avLst/>
            <a:gdLst>
              <a:gd name="T0" fmla="*/ 737 w 1149"/>
              <a:gd name="T1" fmla="*/ 427 h 983"/>
              <a:gd name="T2" fmla="*/ 640 w 1149"/>
              <a:gd name="T3" fmla="*/ 427 h 983"/>
              <a:gd name="T4" fmla="*/ 616 w 1149"/>
              <a:gd name="T5" fmla="*/ 502 h 983"/>
              <a:gd name="T6" fmla="*/ 640 w 1149"/>
              <a:gd name="T7" fmla="*/ 810 h 983"/>
              <a:gd name="T8" fmla="*/ 575 w 1149"/>
              <a:gd name="T9" fmla="*/ 921 h 983"/>
              <a:gd name="T10" fmla="*/ 514 w 1149"/>
              <a:gd name="T11" fmla="*/ 810 h 983"/>
              <a:gd name="T12" fmla="*/ 549 w 1149"/>
              <a:gd name="T13" fmla="*/ 503 h 983"/>
              <a:gd name="T14" fmla="*/ 524 w 1149"/>
              <a:gd name="T15" fmla="*/ 427 h 983"/>
              <a:gd name="T16" fmla="*/ 417 w 1149"/>
              <a:gd name="T17" fmla="*/ 427 h 983"/>
              <a:gd name="T18" fmla="*/ 417 w 1149"/>
              <a:gd name="T19" fmla="*/ 427 h 983"/>
              <a:gd name="T20" fmla="*/ 241 w 1149"/>
              <a:gd name="T21" fmla="*/ 612 h 983"/>
              <a:gd name="T22" fmla="*/ 266 w 1149"/>
              <a:gd name="T23" fmla="*/ 801 h 983"/>
              <a:gd name="T24" fmla="*/ 443 w 1149"/>
              <a:gd name="T25" fmla="*/ 983 h 983"/>
              <a:gd name="T26" fmla="*/ 711 w 1149"/>
              <a:gd name="T27" fmla="*/ 983 h 983"/>
              <a:gd name="T28" fmla="*/ 888 w 1149"/>
              <a:gd name="T29" fmla="*/ 799 h 983"/>
              <a:gd name="T30" fmla="*/ 913 w 1149"/>
              <a:gd name="T31" fmla="*/ 609 h 983"/>
              <a:gd name="T32" fmla="*/ 737 w 1149"/>
              <a:gd name="T33" fmla="*/ 427 h 983"/>
              <a:gd name="T34" fmla="*/ 218 w 1149"/>
              <a:gd name="T35" fmla="*/ 308 h 983"/>
              <a:gd name="T36" fmla="*/ 330 w 1149"/>
              <a:gd name="T37" fmla="*/ 196 h 983"/>
              <a:gd name="T38" fmla="*/ 218 w 1149"/>
              <a:gd name="T39" fmla="*/ 83 h 983"/>
              <a:gd name="T40" fmla="*/ 105 w 1149"/>
              <a:gd name="T41" fmla="*/ 196 h 983"/>
              <a:gd name="T42" fmla="*/ 218 w 1149"/>
              <a:gd name="T43" fmla="*/ 308 h 983"/>
              <a:gd name="T44" fmla="*/ 318 w 1149"/>
              <a:gd name="T45" fmla="*/ 344 h 983"/>
              <a:gd name="T46" fmla="*/ 118 w 1149"/>
              <a:gd name="T47" fmla="*/ 344 h 983"/>
              <a:gd name="T48" fmla="*/ 118 w 1149"/>
              <a:gd name="T49" fmla="*/ 343 h 983"/>
              <a:gd name="T50" fmla="*/ 7 w 1149"/>
              <a:gd name="T51" fmla="*/ 458 h 983"/>
              <a:gd name="T52" fmla="*/ 23 w 1149"/>
              <a:gd name="T53" fmla="*/ 577 h 983"/>
              <a:gd name="T54" fmla="*/ 134 w 1149"/>
              <a:gd name="T55" fmla="*/ 689 h 983"/>
              <a:gd name="T56" fmla="*/ 191 w 1149"/>
              <a:gd name="T57" fmla="*/ 689 h 983"/>
              <a:gd name="T58" fmla="*/ 180 w 1149"/>
              <a:gd name="T59" fmla="*/ 606 h 983"/>
              <a:gd name="T60" fmla="*/ 180 w 1149"/>
              <a:gd name="T61" fmla="*/ 606 h 983"/>
              <a:gd name="T62" fmla="*/ 180 w 1149"/>
              <a:gd name="T63" fmla="*/ 606 h 983"/>
              <a:gd name="T64" fmla="*/ 231 w 1149"/>
              <a:gd name="T65" fmla="*/ 449 h 983"/>
              <a:gd name="T66" fmla="*/ 308 w 1149"/>
              <a:gd name="T67" fmla="*/ 393 h 983"/>
              <a:gd name="T68" fmla="*/ 387 w 1149"/>
              <a:gd name="T69" fmla="*/ 367 h 983"/>
              <a:gd name="T70" fmla="*/ 318 w 1149"/>
              <a:gd name="T71" fmla="*/ 344 h 983"/>
              <a:gd name="T72" fmla="*/ 931 w 1149"/>
              <a:gd name="T73" fmla="*/ 308 h 983"/>
              <a:gd name="T74" fmla="*/ 1043 w 1149"/>
              <a:gd name="T75" fmla="*/ 196 h 983"/>
              <a:gd name="T76" fmla="*/ 931 w 1149"/>
              <a:gd name="T77" fmla="*/ 83 h 983"/>
              <a:gd name="T78" fmla="*/ 819 w 1149"/>
              <a:gd name="T79" fmla="*/ 196 h 983"/>
              <a:gd name="T80" fmla="*/ 931 w 1149"/>
              <a:gd name="T81" fmla="*/ 308 h 983"/>
              <a:gd name="T82" fmla="*/ 1031 w 1149"/>
              <a:gd name="T83" fmla="*/ 344 h 983"/>
              <a:gd name="T84" fmla="*/ 831 w 1149"/>
              <a:gd name="T85" fmla="*/ 344 h 983"/>
              <a:gd name="T86" fmla="*/ 831 w 1149"/>
              <a:gd name="T87" fmla="*/ 343 h 983"/>
              <a:gd name="T88" fmla="*/ 763 w 1149"/>
              <a:gd name="T89" fmla="*/ 366 h 983"/>
              <a:gd name="T90" fmla="*/ 847 w 1149"/>
              <a:gd name="T91" fmla="*/ 393 h 983"/>
              <a:gd name="T92" fmla="*/ 925 w 1149"/>
              <a:gd name="T93" fmla="*/ 450 h 983"/>
              <a:gd name="T94" fmla="*/ 974 w 1149"/>
              <a:gd name="T95" fmla="*/ 603 h 983"/>
              <a:gd name="T96" fmla="*/ 974 w 1149"/>
              <a:gd name="T97" fmla="*/ 603 h 983"/>
              <a:gd name="T98" fmla="*/ 974 w 1149"/>
              <a:gd name="T99" fmla="*/ 603 h 983"/>
              <a:gd name="T100" fmla="*/ 962 w 1149"/>
              <a:gd name="T101" fmla="*/ 689 h 983"/>
              <a:gd name="T102" fmla="*/ 1015 w 1149"/>
              <a:gd name="T103" fmla="*/ 689 h 983"/>
              <a:gd name="T104" fmla="*/ 1126 w 1149"/>
              <a:gd name="T105" fmla="*/ 575 h 983"/>
              <a:gd name="T106" fmla="*/ 1142 w 1149"/>
              <a:gd name="T107" fmla="*/ 456 h 983"/>
              <a:gd name="T108" fmla="*/ 1031 w 1149"/>
              <a:gd name="T109" fmla="*/ 344 h 983"/>
              <a:gd name="T110" fmla="*/ 756 w 1149"/>
              <a:gd name="T111" fmla="*/ 184 h 983"/>
              <a:gd name="T112" fmla="*/ 577 w 1149"/>
              <a:gd name="T113" fmla="*/ 369 h 983"/>
              <a:gd name="T114" fmla="*/ 398 w 1149"/>
              <a:gd name="T115" fmla="*/ 184 h 983"/>
              <a:gd name="T116" fmla="*/ 577 w 1149"/>
              <a:gd name="T117" fmla="*/ 0 h 983"/>
              <a:gd name="T118" fmla="*/ 756 w 1149"/>
              <a:gd name="T119" fmla="*/ 184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49" h="983">
                <a:moveTo>
                  <a:pt x="737" y="427"/>
                </a:moveTo>
                <a:lnTo>
                  <a:pt x="640" y="427"/>
                </a:lnTo>
                <a:cubicBezTo>
                  <a:pt x="641" y="437"/>
                  <a:pt x="642" y="483"/>
                  <a:pt x="616" y="502"/>
                </a:cubicBezTo>
                <a:cubicBezTo>
                  <a:pt x="616" y="502"/>
                  <a:pt x="658" y="735"/>
                  <a:pt x="640" y="810"/>
                </a:cubicBezTo>
                <a:cubicBezTo>
                  <a:pt x="633" y="842"/>
                  <a:pt x="606" y="921"/>
                  <a:pt x="575" y="921"/>
                </a:cubicBezTo>
                <a:cubicBezTo>
                  <a:pt x="544" y="920"/>
                  <a:pt x="520" y="841"/>
                  <a:pt x="514" y="810"/>
                </a:cubicBezTo>
                <a:cubicBezTo>
                  <a:pt x="499" y="735"/>
                  <a:pt x="549" y="503"/>
                  <a:pt x="549" y="503"/>
                </a:cubicBezTo>
                <a:cubicBezTo>
                  <a:pt x="541" y="500"/>
                  <a:pt x="527" y="486"/>
                  <a:pt x="524" y="427"/>
                </a:cubicBezTo>
                <a:lnTo>
                  <a:pt x="417" y="427"/>
                </a:lnTo>
                <a:lnTo>
                  <a:pt x="417" y="427"/>
                </a:lnTo>
                <a:cubicBezTo>
                  <a:pt x="320" y="427"/>
                  <a:pt x="229" y="510"/>
                  <a:pt x="241" y="612"/>
                </a:cubicBezTo>
                <a:lnTo>
                  <a:pt x="266" y="801"/>
                </a:lnTo>
                <a:cubicBezTo>
                  <a:pt x="286" y="902"/>
                  <a:pt x="345" y="983"/>
                  <a:pt x="443" y="983"/>
                </a:cubicBezTo>
                <a:lnTo>
                  <a:pt x="711" y="983"/>
                </a:lnTo>
                <a:cubicBezTo>
                  <a:pt x="809" y="983"/>
                  <a:pt x="868" y="899"/>
                  <a:pt x="888" y="799"/>
                </a:cubicBezTo>
                <a:lnTo>
                  <a:pt x="913" y="609"/>
                </a:lnTo>
                <a:cubicBezTo>
                  <a:pt x="925" y="510"/>
                  <a:pt x="834" y="427"/>
                  <a:pt x="737" y="427"/>
                </a:cubicBezTo>
                <a:close/>
                <a:moveTo>
                  <a:pt x="218" y="308"/>
                </a:moveTo>
                <a:cubicBezTo>
                  <a:pt x="280" y="308"/>
                  <a:pt x="330" y="258"/>
                  <a:pt x="330" y="196"/>
                </a:cubicBezTo>
                <a:cubicBezTo>
                  <a:pt x="330" y="134"/>
                  <a:pt x="280" y="83"/>
                  <a:pt x="218" y="83"/>
                </a:cubicBezTo>
                <a:cubicBezTo>
                  <a:pt x="156" y="83"/>
                  <a:pt x="105" y="134"/>
                  <a:pt x="105" y="196"/>
                </a:cubicBezTo>
                <a:cubicBezTo>
                  <a:pt x="105" y="258"/>
                  <a:pt x="156" y="308"/>
                  <a:pt x="218" y="308"/>
                </a:cubicBezTo>
                <a:close/>
                <a:moveTo>
                  <a:pt x="318" y="344"/>
                </a:moveTo>
                <a:lnTo>
                  <a:pt x="118" y="344"/>
                </a:lnTo>
                <a:lnTo>
                  <a:pt x="118" y="343"/>
                </a:lnTo>
                <a:cubicBezTo>
                  <a:pt x="57" y="343"/>
                  <a:pt x="0" y="395"/>
                  <a:pt x="7" y="458"/>
                </a:cubicBezTo>
                <a:lnTo>
                  <a:pt x="23" y="577"/>
                </a:lnTo>
                <a:cubicBezTo>
                  <a:pt x="35" y="639"/>
                  <a:pt x="73" y="689"/>
                  <a:pt x="134" y="689"/>
                </a:cubicBezTo>
                <a:lnTo>
                  <a:pt x="191" y="689"/>
                </a:lnTo>
                <a:lnTo>
                  <a:pt x="180" y="606"/>
                </a:lnTo>
                <a:lnTo>
                  <a:pt x="180" y="606"/>
                </a:lnTo>
                <a:lnTo>
                  <a:pt x="180" y="606"/>
                </a:lnTo>
                <a:cubicBezTo>
                  <a:pt x="173" y="549"/>
                  <a:pt x="191" y="493"/>
                  <a:pt x="231" y="449"/>
                </a:cubicBezTo>
                <a:cubicBezTo>
                  <a:pt x="252" y="425"/>
                  <a:pt x="279" y="406"/>
                  <a:pt x="308" y="393"/>
                </a:cubicBezTo>
                <a:cubicBezTo>
                  <a:pt x="333" y="379"/>
                  <a:pt x="359" y="371"/>
                  <a:pt x="387" y="367"/>
                </a:cubicBezTo>
                <a:cubicBezTo>
                  <a:pt x="367" y="352"/>
                  <a:pt x="343" y="344"/>
                  <a:pt x="318" y="344"/>
                </a:cubicBezTo>
                <a:close/>
                <a:moveTo>
                  <a:pt x="931" y="308"/>
                </a:moveTo>
                <a:cubicBezTo>
                  <a:pt x="993" y="308"/>
                  <a:pt x="1043" y="258"/>
                  <a:pt x="1043" y="196"/>
                </a:cubicBezTo>
                <a:cubicBezTo>
                  <a:pt x="1043" y="134"/>
                  <a:pt x="993" y="83"/>
                  <a:pt x="931" y="83"/>
                </a:cubicBezTo>
                <a:cubicBezTo>
                  <a:pt x="869" y="83"/>
                  <a:pt x="819" y="134"/>
                  <a:pt x="819" y="196"/>
                </a:cubicBezTo>
                <a:cubicBezTo>
                  <a:pt x="819" y="258"/>
                  <a:pt x="869" y="308"/>
                  <a:pt x="931" y="308"/>
                </a:cubicBezTo>
                <a:close/>
                <a:moveTo>
                  <a:pt x="1031" y="344"/>
                </a:moveTo>
                <a:lnTo>
                  <a:pt x="831" y="344"/>
                </a:lnTo>
                <a:lnTo>
                  <a:pt x="831" y="343"/>
                </a:lnTo>
                <a:cubicBezTo>
                  <a:pt x="806" y="343"/>
                  <a:pt x="782" y="352"/>
                  <a:pt x="763" y="366"/>
                </a:cubicBezTo>
                <a:cubicBezTo>
                  <a:pt x="792" y="370"/>
                  <a:pt x="821" y="379"/>
                  <a:pt x="847" y="393"/>
                </a:cubicBezTo>
                <a:cubicBezTo>
                  <a:pt x="877" y="406"/>
                  <a:pt x="903" y="426"/>
                  <a:pt x="925" y="450"/>
                </a:cubicBezTo>
                <a:cubicBezTo>
                  <a:pt x="963" y="494"/>
                  <a:pt x="981" y="548"/>
                  <a:pt x="974" y="603"/>
                </a:cubicBezTo>
                <a:lnTo>
                  <a:pt x="974" y="603"/>
                </a:lnTo>
                <a:lnTo>
                  <a:pt x="974" y="603"/>
                </a:lnTo>
                <a:lnTo>
                  <a:pt x="962" y="689"/>
                </a:lnTo>
                <a:lnTo>
                  <a:pt x="1015" y="689"/>
                </a:lnTo>
                <a:cubicBezTo>
                  <a:pt x="1076" y="689"/>
                  <a:pt x="1114" y="637"/>
                  <a:pt x="1126" y="575"/>
                </a:cubicBezTo>
                <a:lnTo>
                  <a:pt x="1142" y="456"/>
                </a:lnTo>
                <a:cubicBezTo>
                  <a:pt x="1149" y="395"/>
                  <a:pt x="1092" y="344"/>
                  <a:pt x="1031" y="344"/>
                </a:cubicBezTo>
                <a:close/>
                <a:moveTo>
                  <a:pt x="756" y="184"/>
                </a:moveTo>
                <a:cubicBezTo>
                  <a:pt x="756" y="286"/>
                  <a:pt x="676" y="369"/>
                  <a:pt x="577" y="369"/>
                </a:cubicBezTo>
                <a:cubicBezTo>
                  <a:pt x="478" y="369"/>
                  <a:pt x="398" y="286"/>
                  <a:pt x="398" y="184"/>
                </a:cubicBezTo>
                <a:cubicBezTo>
                  <a:pt x="398" y="82"/>
                  <a:pt x="478" y="0"/>
                  <a:pt x="577" y="0"/>
                </a:cubicBezTo>
                <a:cubicBezTo>
                  <a:pt x="676" y="0"/>
                  <a:pt x="756" y="82"/>
                  <a:pt x="756" y="18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/>
          </a:p>
        </p:txBody>
      </p:sp>
      <p:sp>
        <p:nvSpPr>
          <p:cNvPr id="14" name="Freeform 16"/>
          <p:cNvSpPr>
            <a:spLocks noEditPoints="1"/>
          </p:cNvSpPr>
          <p:nvPr/>
        </p:nvSpPr>
        <p:spPr bwMode="auto">
          <a:xfrm>
            <a:off x="4818064" y="4595019"/>
            <a:ext cx="752475" cy="600075"/>
          </a:xfrm>
          <a:custGeom>
            <a:avLst/>
            <a:gdLst>
              <a:gd name="T0" fmla="*/ 1238 w 1238"/>
              <a:gd name="T1" fmla="*/ 579 h 986"/>
              <a:gd name="T2" fmla="*/ 424 w 1238"/>
              <a:gd name="T3" fmla="*/ 579 h 986"/>
              <a:gd name="T4" fmla="*/ 443 w 1238"/>
              <a:gd name="T5" fmla="*/ 209 h 986"/>
              <a:gd name="T6" fmla="*/ 357 w 1238"/>
              <a:gd name="T7" fmla="*/ 223 h 986"/>
              <a:gd name="T8" fmla="*/ 329 w 1238"/>
              <a:gd name="T9" fmla="*/ 254 h 986"/>
              <a:gd name="T10" fmla="*/ 441 w 1238"/>
              <a:gd name="T11" fmla="*/ 316 h 986"/>
              <a:gd name="T12" fmla="*/ 311 w 1238"/>
              <a:gd name="T13" fmla="*/ 0 h 986"/>
              <a:gd name="T14" fmla="*/ 311 w 1238"/>
              <a:gd name="T15" fmla="*/ 620 h 986"/>
              <a:gd name="T16" fmla="*/ 367 w 1238"/>
              <a:gd name="T17" fmla="*/ 550 h 986"/>
              <a:gd name="T18" fmla="*/ 329 w 1238"/>
              <a:gd name="T19" fmla="*/ 473 h 986"/>
              <a:gd name="T20" fmla="*/ 295 w 1238"/>
              <a:gd name="T21" fmla="*/ 516 h 986"/>
              <a:gd name="T22" fmla="*/ 168 w 1238"/>
              <a:gd name="T23" fmla="*/ 370 h 986"/>
              <a:gd name="T24" fmla="*/ 295 w 1238"/>
              <a:gd name="T25" fmla="*/ 410 h 986"/>
              <a:gd name="T26" fmla="*/ 229 w 1238"/>
              <a:gd name="T27" fmla="*/ 307 h 986"/>
              <a:gd name="T28" fmla="*/ 295 w 1238"/>
              <a:gd name="T29" fmla="*/ 127 h 986"/>
              <a:gd name="T30" fmla="*/ 329 w 1238"/>
              <a:gd name="T31" fmla="*/ 104 h 986"/>
              <a:gd name="T32" fmla="*/ 443 w 1238"/>
              <a:gd name="T33" fmla="*/ 209 h 986"/>
              <a:gd name="T34" fmla="*/ 295 w 1238"/>
              <a:gd name="T35" fmla="*/ 186 h 986"/>
              <a:gd name="T36" fmla="*/ 295 w 1238"/>
              <a:gd name="T37" fmla="*/ 245 h 986"/>
              <a:gd name="T38" fmla="*/ 329 w 1238"/>
              <a:gd name="T39" fmla="*/ 413 h 986"/>
              <a:gd name="T40" fmla="*/ 357 w 1238"/>
              <a:gd name="T41" fmla="*/ 398 h 986"/>
              <a:gd name="T42" fmla="*/ 359 w 1238"/>
              <a:gd name="T43" fmla="*/ 356 h 986"/>
              <a:gd name="T44" fmla="*/ 329 w 1238"/>
              <a:gd name="T45" fmla="*/ 413 h 986"/>
              <a:gd name="T46" fmla="*/ 854 w 1238"/>
              <a:gd name="T47" fmla="*/ 713 h 986"/>
              <a:gd name="T48" fmla="*/ 904 w 1238"/>
              <a:gd name="T49" fmla="*/ 665 h 986"/>
              <a:gd name="T50" fmla="*/ 854 w 1238"/>
              <a:gd name="T51" fmla="*/ 617 h 986"/>
              <a:gd name="T52" fmla="*/ 810 w 1238"/>
              <a:gd name="T53" fmla="*/ 416 h 986"/>
              <a:gd name="T54" fmla="*/ 784 w 1238"/>
              <a:gd name="T55" fmla="*/ 477 h 986"/>
              <a:gd name="T56" fmla="*/ 810 w 1238"/>
              <a:gd name="T57" fmla="*/ 416 h 986"/>
              <a:gd name="T58" fmla="*/ 1004 w 1238"/>
              <a:gd name="T59" fmla="*/ 447 h 986"/>
              <a:gd name="T60" fmla="*/ 854 w 1238"/>
              <a:gd name="T61" fmla="*/ 418 h 986"/>
              <a:gd name="T62" fmla="*/ 977 w 1238"/>
              <a:gd name="T63" fmla="*/ 557 h 986"/>
              <a:gd name="T64" fmla="*/ 854 w 1238"/>
              <a:gd name="T65" fmla="*/ 792 h 986"/>
              <a:gd name="T66" fmla="*/ 810 w 1238"/>
              <a:gd name="T67" fmla="*/ 849 h 986"/>
              <a:gd name="T68" fmla="*/ 643 w 1238"/>
              <a:gd name="T69" fmla="*/ 658 h 986"/>
              <a:gd name="T70" fmla="*/ 810 w 1238"/>
              <a:gd name="T71" fmla="*/ 710 h 986"/>
              <a:gd name="T72" fmla="*/ 724 w 1238"/>
              <a:gd name="T73" fmla="*/ 575 h 986"/>
              <a:gd name="T74" fmla="*/ 810 w 1238"/>
              <a:gd name="T75" fmla="*/ 339 h 986"/>
              <a:gd name="T76" fmla="*/ 854 w 1238"/>
              <a:gd name="T77" fmla="*/ 309 h 986"/>
              <a:gd name="T78" fmla="*/ 1004 w 1238"/>
              <a:gd name="T79" fmla="*/ 447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38" h="986">
                <a:moveTo>
                  <a:pt x="831" y="172"/>
                </a:moveTo>
                <a:cubicBezTo>
                  <a:pt x="1055" y="172"/>
                  <a:pt x="1238" y="354"/>
                  <a:pt x="1238" y="579"/>
                </a:cubicBezTo>
                <a:cubicBezTo>
                  <a:pt x="1238" y="804"/>
                  <a:pt x="1055" y="986"/>
                  <a:pt x="831" y="986"/>
                </a:cubicBezTo>
                <a:cubicBezTo>
                  <a:pt x="606" y="986"/>
                  <a:pt x="424" y="804"/>
                  <a:pt x="424" y="579"/>
                </a:cubicBezTo>
                <a:cubicBezTo>
                  <a:pt x="424" y="354"/>
                  <a:pt x="606" y="172"/>
                  <a:pt x="831" y="172"/>
                </a:cubicBezTo>
                <a:close/>
                <a:moveTo>
                  <a:pt x="443" y="209"/>
                </a:moveTo>
                <a:lnTo>
                  <a:pt x="443" y="209"/>
                </a:lnTo>
                <a:lnTo>
                  <a:pt x="357" y="223"/>
                </a:lnTo>
                <a:cubicBezTo>
                  <a:pt x="350" y="204"/>
                  <a:pt x="346" y="197"/>
                  <a:pt x="329" y="187"/>
                </a:cubicBezTo>
                <a:lnTo>
                  <a:pt x="329" y="254"/>
                </a:lnTo>
                <a:cubicBezTo>
                  <a:pt x="375" y="266"/>
                  <a:pt x="406" y="279"/>
                  <a:pt x="422" y="293"/>
                </a:cubicBezTo>
                <a:cubicBezTo>
                  <a:pt x="430" y="300"/>
                  <a:pt x="436" y="308"/>
                  <a:pt x="441" y="316"/>
                </a:cubicBezTo>
                <a:cubicBezTo>
                  <a:pt x="480" y="260"/>
                  <a:pt x="533" y="215"/>
                  <a:pt x="594" y="185"/>
                </a:cubicBezTo>
                <a:cubicBezTo>
                  <a:pt x="546" y="76"/>
                  <a:pt x="437" y="0"/>
                  <a:pt x="311" y="0"/>
                </a:cubicBezTo>
                <a:cubicBezTo>
                  <a:pt x="139" y="0"/>
                  <a:pt x="0" y="139"/>
                  <a:pt x="0" y="310"/>
                </a:cubicBezTo>
                <a:cubicBezTo>
                  <a:pt x="0" y="481"/>
                  <a:pt x="139" y="620"/>
                  <a:pt x="311" y="620"/>
                </a:cubicBezTo>
                <a:cubicBezTo>
                  <a:pt x="331" y="620"/>
                  <a:pt x="352" y="618"/>
                  <a:pt x="372" y="614"/>
                </a:cubicBezTo>
                <a:cubicBezTo>
                  <a:pt x="368" y="593"/>
                  <a:pt x="367" y="572"/>
                  <a:pt x="367" y="550"/>
                </a:cubicBezTo>
                <a:cubicBezTo>
                  <a:pt x="367" y="521"/>
                  <a:pt x="370" y="493"/>
                  <a:pt x="376" y="465"/>
                </a:cubicBezTo>
                <a:cubicBezTo>
                  <a:pt x="361" y="470"/>
                  <a:pt x="345" y="472"/>
                  <a:pt x="329" y="473"/>
                </a:cubicBezTo>
                <a:lnTo>
                  <a:pt x="329" y="516"/>
                </a:lnTo>
                <a:lnTo>
                  <a:pt x="295" y="516"/>
                </a:lnTo>
                <a:lnTo>
                  <a:pt x="295" y="473"/>
                </a:lnTo>
                <a:cubicBezTo>
                  <a:pt x="226" y="467"/>
                  <a:pt x="180" y="440"/>
                  <a:pt x="168" y="370"/>
                </a:cubicBezTo>
                <a:lnTo>
                  <a:pt x="261" y="359"/>
                </a:lnTo>
                <a:cubicBezTo>
                  <a:pt x="265" y="385"/>
                  <a:pt x="271" y="398"/>
                  <a:pt x="295" y="410"/>
                </a:cubicBezTo>
                <a:lnTo>
                  <a:pt x="295" y="329"/>
                </a:lnTo>
                <a:cubicBezTo>
                  <a:pt x="264" y="320"/>
                  <a:pt x="242" y="313"/>
                  <a:pt x="229" y="307"/>
                </a:cubicBezTo>
                <a:cubicBezTo>
                  <a:pt x="173" y="279"/>
                  <a:pt x="166" y="200"/>
                  <a:pt x="210" y="157"/>
                </a:cubicBezTo>
                <a:cubicBezTo>
                  <a:pt x="229" y="139"/>
                  <a:pt x="257" y="129"/>
                  <a:pt x="295" y="127"/>
                </a:cubicBezTo>
                <a:lnTo>
                  <a:pt x="295" y="104"/>
                </a:lnTo>
                <a:lnTo>
                  <a:pt x="329" y="104"/>
                </a:lnTo>
                <a:lnTo>
                  <a:pt x="329" y="127"/>
                </a:lnTo>
                <a:cubicBezTo>
                  <a:pt x="384" y="130"/>
                  <a:pt x="430" y="151"/>
                  <a:pt x="443" y="209"/>
                </a:cubicBezTo>
                <a:close/>
                <a:moveTo>
                  <a:pt x="295" y="186"/>
                </a:moveTo>
                <a:lnTo>
                  <a:pt x="295" y="186"/>
                </a:lnTo>
                <a:cubicBezTo>
                  <a:pt x="274" y="193"/>
                  <a:pt x="259" y="212"/>
                  <a:pt x="275" y="233"/>
                </a:cubicBezTo>
                <a:cubicBezTo>
                  <a:pt x="279" y="238"/>
                  <a:pt x="285" y="242"/>
                  <a:pt x="295" y="245"/>
                </a:cubicBezTo>
                <a:lnTo>
                  <a:pt x="295" y="186"/>
                </a:lnTo>
                <a:close/>
                <a:moveTo>
                  <a:pt x="329" y="413"/>
                </a:moveTo>
                <a:lnTo>
                  <a:pt x="329" y="413"/>
                </a:lnTo>
                <a:cubicBezTo>
                  <a:pt x="342" y="410"/>
                  <a:pt x="351" y="405"/>
                  <a:pt x="357" y="398"/>
                </a:cubicBezTo>
                <a:cubicBezTo>
                  <a:pt x="363" y="392"/>
                  <a:pt x="366" y="384"/>
                  <a:pt x="366" y="376"/>
                </a:cubicBezTo>
                <a:cubicBezTo>
                  <a:pt x="366" y="368"/>
                  <a:pt x="364" y="362"/>
                  <a:pt x="359" y="356"/>
                </a:cubicBezTo>
                <a:cubicBezTo>
                  <a:pt x="354" y="350"/>
                  <a:pt x="344" y="344"/>
                  <a:pt x="329" y="339"/>
                </a:cubicBezTo>
                <a:lnTo>
                  <a:pt x="329" y="413"/>
                </a:lnTo>
                <a:close/>
                <a:moveTo>
                  <a:pt x="854" y="713"/>
                </a:moveTo>
                <a:lnTo>
                  <a:pt x="854" y="713"/>
                </a:lnTo>
                <a:cubicBezTo>
                  <a:pt x="871" y="710"/>
                  <a:pt x="884" y="703"/>
                  <a:pt x="892" y="695"/>
                </a:cubicBezTo>
                <a:cubicBezTo>
                  <a:pt x="900" y="686"/>
                  <a:pt x="904" y="676"/>
                  <a:pt x="904" y="665"/>
                </a:cubicBezTo>
                <a:cubicBezTo>
                  <a:pt x="904" y="656"/>
                  <a:pt x="901" y="647"/>
                  <a:pt x="894" y="639"/>
                </a:cubicBezTo>
                <a:cubicBezTo>
                  <a:pt x="887" y="631"/>
                  <a:pt x="874" y="624"/>
                  <a:pt x="854" y="617"/>
                </a:cubicBezTo>
                <a:lnTo>
                  <a:pt x="854" y="713"/>
                </a:lnTo>
                <a:close/>
                <a:moveTo>
                  <a:pt x="810" y="416"/>
                </a:moveTo>
                <a:lnTo>
                  <a:pt x="810" y="416"/>
                </a:lnTo>
                <a:cubicBezTo>
                  <a:pt x="783" y="426"/>
                  <a:pt x="763" y="451"/>
                  <a:pt x="784" y="477"/>
                </a:cubicBezTo>
                <a:cubicBezTo>
                  <a:pt x="789" y="484"/>
                  <a:pt x="798" y="489"/>
                  <a:pt x="810" y="494"/>
                </a:cubicBezTo>
                <a:lnTo>
                  <a:pt x="810" y="416"/>
                </a:lnTo>
                <a:close/>
                <a:moveTo>
                  <a:pt x="1004" y="447"/>
                </a:moveTo>
                <a:lnTo>
                  <a:pt x="1004" y="447"/>
                </a:lnTo>
                <a:lnTo>
                  <a:pt x="892" y="464"/>
                </a:lnTo>
                <a:cubicBezTo>
                  <a:pt x="883" y="440"/>
                  <a:pt x="877" y="430"/>
                  <a:pt x="854" y="418"/>
                </a:cubicBezTo>
                <a:lnTo>
                  <a:pt x="854" y="505"/>
                </a:lnTo>
                <a:cubicBezTo>
                  <a:pt x="916" y="521"/>
                  <a:pt x="956" y="539"/>
                  <a:pt x="977" y="557"/>
                </a:cubicBezTo>
                <a:cubicBezTo>
                  <a:pt x="1043" y="616"/>
                  <a:pt x="1024" y="719"/>
                  <a:pt x="953" y="765"/>
                </a:cubicBezTo>
                <a:cubicBezTo>
                  <a:pt x="925" y="783"/>
                  <a:pt x="892" y="791"/>
                  <a:pt x="854" y="792"/>
                </a:cubicBezTo>
                <a:lnTo>
                  <a:pt x="854" y="849"/>
                </a:lnTo>
                <a:lnTo>
                  <a:pt x="810" y="849"/>
                </a:lnTo>
                <a:lnTo>
                  <a:pt x="810" y="792"/>
                </a:lnTo>
                <a:cubicBezTo>
                  <a:pt x="720" y="784"/>
                  <a:pt x="660" y="750"/>
                  <a:pt x="643" y="658"/>
                </a:cubicBezTo>
                <a:lnTo>
                  <a:pt x="765" y="644"/>
                </a:lnTo>
                <a:cubicBezTo>
                  <a:pt x="772" y="677"/>
                  <a:pt x="779" y="695"/>
                  <a:pt x="810" y="710"/>
                </a:cubicBezTo>
                <a:lnTo>
                  <a:pt x="810" y="604"/>
                </a:lnTo>
                <a:cubicBezTo>
                  <a:pt x="770" y="593"/>
                  <a:pt x="741" y="583"/>
                  <a:pt x="724" y="575"/>
                </a:cubicBezTo>
                <a:cubicBezTo>
                  <a:pt x="650" y="539"/>
                  <a:pt x="641" y="434"/>
                  <a:pt x="699" y="379"/>
                </a:cubicBezTo>
                <a:cubicBezTo>
                  <a:pt x="724" y="355"/>
                  <a:pt x="761" y="341"/>
                  <a:pt x="810" y="339"/>
                </a:cubicBezTo>
                <a:lnTo>
                  <a:pt x="810" y="309"/>
                </a:lnTo>
                <a:lnTo>
                  <a:pt x="854" y="309"/>
                </a:lnTo>
                <a:lnTo>
                  <a:pt x="854" y="339"/>
                </a:lnTo>
                <a:cubicBezTo>
                  <a:pt x="927" y="343"/>
                  <a:pt x="987" y="370"/>
                  <a:pt x="1004" y="4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/>
          </a:p>
        </p:txBody>
      </p:sp>
      <p:sp>
        <p:nvSpPr>
          <p:cNvPr id="15" name="Freeform 17"/>
          <p:cNvSpPr>
            <a:spLocks noEditPoints="1"/>
          </p:cNvSpPr>
          <p:nvPr/>
        </p:nvSpPr>
        <p:spPr bwMode="auto">
          <a:xfrm>
            <a:off x="6342064" y="4547859"/>
            <a:ext cx="612775" cy="614363"/>
          </a:xfrm>
          <a:custGeom>
            <a:avLst/>
            <a:gdLst>
              <a:gd name="T0" fmla="*/ 504 w 1008"/>
              <a:gd name="T1" fmla="*/ 1009 h 1009"/>
              <a:gd name="T2" fmla="*/ 0 w 1008"/>
              <a:gd name="T3" fmla="*/ 504 h 1009"/>
              <a:gd name="T4" fmla="*/ 504 w 1008"/>
              <a:gd name="T5" fmla="*/ 0 h 1009"/>
              <a:gd name="T6" fmla="*/ 1008 w 1008"/>
              <a:gd name="T7" fmla="*/ 504 h 1009"/>
              <a:gd name="T8" fmla="*/ 504 w 1008"/>
              <a:gd name="T9" fmla="*/ 1009 h 1009"/>
              <a:gd name="T10" fmla="*/ 725 w 1008"/>
              <a:gd name="T11" fmla="*/ 769 h 1009"/>
              <a:gd name="T12" fmla="*/ 725 w 1008"/>
              <a:gd name="T13" fmla="*/ 769 h 1009"/>
              <a:gd name="T14" fmla="*/ 538 w 1008"/>
              <a:gd name="T15" fmla="*/ 586 h 1009"/>
              <a:gd name="T16" fmla="*/ 504 w 1008"/>
              <a:gd name="T17" fmla="*/ 592 h 1009"/>
              <a:gd name="T18" fmla="*/ 416 w 1008"/>
              <a:gd name="T19" fmla="*/ 504 h 1009"/>
              <a:gd name="T20" fmla="*/ 456 w 1008"/>
              <a:gd name="T21" fmla="*/ 431 h 1009"/>
              <a:gd name="T22" fmla="*/ 456 w 1008"/>
              <a:gd name="T23" fmla="*/ 179 h 1009"/>
              <a:gd name="T24" fmla="*/ 553 w 1008"/>
              <a:gd name="T25" fmla="*/ 179 h 1009"/>
              <a:gd name="T26" fmla="*/ 553 w 1008"/>
              <a:gd name="T27" fmla="*/ 431 h 1009"/>
              <a:gd name="T28" fmla="*/ 592 w 1008"/>
              <a:gd name="T29" fmla="*/ 504 h 1009"/>
              <a:gd name="T30" fmla="*/ 586 w 1008"/>
              <a:gd name="T31" fmla="*/ 536 h 1009"/>
              <a:gd name="T32" fmla="*/ 774 w 1008"/>
              <a:gd name="T33" fmla="*/ 719 h 1009"/>
              <a:gd name="T34" fmla="*/ 725 w 1008"/>
              <a:gd name="T35" fmla="*/ 769 h 1009"/>
              <a:gd name="T36" fmla="*/ 168 w 1008"/>
              <a:gd name="T37" fmla="*/ 471 h 1009"/>
              <a:gd name="T38" fmla="*/ 168 w 1008"/>
              <a:gd name="T39" fmla="*/ 471 h 1009"/>
              <a:gd name="T40" fmla="*/ 234 w 1008"/>
              <a:gd name="T41" fmla="*/ 471 h 1009"/>
              <a:gd name="T42" fmla="*/ 234 w 1008"/>
              <a:gd name="T43" fmla="*/ 538 h 1009"/>
              <a:gd name="T44" fmla="*/ 168 w 1008"/>
              <a:gd name="T45" fmla="*/ 538 h 1009"/>
              <a:gd name="T46" fmla="*/ 168 w 1008"/>
              <a:gd name="T47" fmla="*/ 471 h 1009"/>
              <a:gd name="T48" fmla="*/ 774 w 1008"/>
              <a:gd name="T49" fmla="*/ 471 h 1009"/>
              <a:gd name="T50" fmla="*/ 774 w 1008"/>
              <a:gd name="T51" fmla="*/ 471 h 1009"/>
              <a:gd name="T52" fmla="*/ 840 w 1008"/>
              <a:gd name="T53" fmla="*/ 471 h 1009"/>
              <a:gd name="T54" fmla="*/ 840 w 1008"/>
              <a:gd name="T55" fmla="*/ 538 h 1009"/>
              <a:gd name="T56" fmla="*/ 774 w 1008"/>
              <a:gd name="T57" fmla="*/ 538 h 1009"/>
              <a:gd name="T58" fmla="*/ 774 w 1008"/>
              <a:gd name="T59" fmla="*/ 471 h 1009"/>
              <a:gd name="T60" fmla="*/ 470 w 1008"/>
              <a:gd name="T61" fmla="*/ 840 h 1009"/>
              <a:gd name="T62" fmla="*/ 470 w 1008"/>
              <a:gd name="T63" fmla="*/ 840 h 1009"/>
              <a:gd name="T64" fmla="*/ 470 w 1008"/>
              <a:gd name="T65" fmla="*/ 775 h 1009"/>
              <a:gd name="T66" fmla="*/ 538 w 1008"/>
              <a:gd name="T67" fmla="*/ 775 h 1009"/>
              <a:gd name="T68" fmla="*/ 538 w 1008"/>
              <a:gd name="T69" fmla="*/ 840 h 1009"/>
              <a:gd name="T70" fmla="*/ 470 w 1008"/>
              <a:gd name="T71" fmla="*/ 840 h 1009"/>
              <a:gd name="T72" fmla="*/ 504 w 1008"/>
              <a:gd name="T73" fmla="*/ 912 h 1009"/>
              <a:gd name="T74" fmla="*/ 504 w 1008"/>
              <a:gd name="T75" fmla="*/ 912 h 1009"/>
              <a:gd name="T76" fmla="*/ 912 w 1008"/>
              <a:gd name="T77" fmla="*/ 504 h 1009"/>
              <a:gd name="T78" fmla="*/ 504 w 1008"/>
              <a:gd name="T79" fmla="*/ 97 h 1009"/>
              <a:gd name="T80" fmla="*/ 96 w 1008"/>
              <a:gd name="T81" fmla="*/ 504 h 1009"/>
              <a:gd name="T82" fmla="*/ 504 w 1008"/>
              <a:gd name="T83" fmla="*/ 912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08" h="1009">
                <a:moveTo>
                  <a:pt x="504" y="1009"/>
                </a:moveTo>
                <a:cubicBezTo>
                  <a:pt x="226" y="1009"/>
                  <a:pt x="0" y="783"/>
                  <a:pt x="0" y="504"/>
                </a:cubicBezTo>
                <a:cubicBezTo>
                  <a:pt x="0" y="226"/>
                  <a:pt x="226" y="0"/>
                  <a:pt x="504" y="0"/>
                </a:cubicBezTo>
                <a:cubicBezTo>
                  <a:pt x="782" y="0"/>
                  <a:pt x="1008" y="226"/>
                  <a:pt x="1008" y="504"/>
                </a:cubicBezTo>
                <a:cubicBezTo>
                  <a:pt x="1008" y="783"/>
                  <a:pt x="782" y="1009"/>
                  <a:pt x="504" y="1009"/>
                </a:cubicBezTo>
                <a:close/>
                <a:moveTo>
                  <a:pt x="725" y="769"/>
                </a:moveTo>
                <a:lnTo>
                  <a:pt x="725" y="769"/>
                </a:lnTo>
                <a:lnTo>
                  <a:pt x="538" y="586"/>
                </a:lnTo>
                <a:cubicBezTo>
                  <a:pt x="528" y="590"/>
                  <a:pt x="516" y="592"/>
                  <a:pt x="504" y="592"/>
                </a:cubicBezTo>
                <a:cubicBezTo>
                  <a:pt x="455" y="592"/>
                  <a:pt x="416" y="553"/>
                  <a:pt x="416" y="504"/>
                </a:cubicBezTo>
                <a:cubicBezTo>
                  <a:pt x="416" y="474"/>
                  <a:pt x="432" y="447"/>
                  <a:pt x="456" y="431"/>
                </a:cubicBezTo>
                <a:lnTo>
                  <a:pt x="456" y="179"/>
                </a:lnTo>
                <a:cubicBezTo>
                  <a:pt x="456" y="115"/>
                  <a:pt x="553" y="115"/>
                  <a:pt x="553" y="179"/>
                </a:cubicBezTo>
                <a:lnTo>
                  <a:pt x="553" y="431"/>
                </a:lnTo>
                <a:cubicBezTo>
                  <a:pt x="576" y="447"/>
                  <a:pt x="592" y="474"/>
                  <a:pt x="592" y="504"/>
                </a:cubicBezTo>
                <a:cubicBezTo>
                  <a:pt x="592" y="516"/>
                  <a:pt x="590" y="526"/>
                  <a:pt x="586" y="536"/>
                </a:cubicBezTo>
                <a:lnTo>
                  <a:pt x="774" y="719"/>
                </a:lnTo>
                <a:cubicBezTo>
                  <a:pt x="806" y="751"/>
                  <a:pt x="758" y="801"/>
                  <a:pt x="725" y="769"/>
                </a:cubicBezTo>
                <a:close/>
                <a:moveTo>
                  <a:pt x="168" y="471"/>
                </a:moveTo>
                <a:lnTo>
                  <a:pt x="168" y="471"/>
                </a:lnTo>
                <a:lnTo>
                  <a:pt x="234" y="471"/>
                </a:lnTo>
                <a:cubicBezTo>
                  <a:pt x="278" y="471"/>
                  <a:pt x="278" y="538"/>
                  <a:pt x="234" y="538"/>
                </a:cubicBezTo>
                <a:lnTo>
                  <a:pt x="168" y="538"/>
                </a:lnTo>
                <a:cubicBezTo>
                  <a:pt x="123" y="538"/>
                  <a:pt x="123" y="471"/>
                  <a:pt x="168" y="471"/>
                </a:cubicBezTo>
                <a:close/>
                <a:moveTo>
                  <a:pt x="774" y="471"/>
                </a:moveTo>
                <a:lnTo>
                  <a:pt x="774" y="471"/>
                </a:lnTo>
                <a:lnTo>
                  <a:pt x="840" y="471"/>
                </a:lnTo>
                <a:cubicBezTo>
                  <a:pt x="885" y="471"/>
                  <a:pt x="885" y="538"/>
                  <a:pt x="840" y="538"/>
                </a:cubicBezTo>
                <a:lnTo>
                  <a:pt x="774" y="538"/>
                </a:lnTo>
                <a:cubicBezTo>
                  <a:pt x="730" y="538"/>
                  <a:pt x="730" y="471"/>
                  <a:pt x="774" y="471"/>
                </a:cubicBezTo>
                <a:close/>
                <a:moveTo>
                  <a:pt x="470" y="840"/>
                </a:moveTo>
                <a:lnTo>
                  <a:pt x="470" y="840"/>
                </a:lnTo>
                <a:lnTo>
                  <a:pt x="470" y="775"/>
                </a:lnTo>
                <a:cubicBezTo>
                  <a:pt x="470" y="730"/>
                  <a:pt x="538" y="730"/>
                  <a:pt x="538" y="775"/>
                </a:cubicBezTo>
                <a:lnTo>
                  <a:pt x="538" y="840"/>
                </a:lnTo>
                <a:cubicBezTo>
                  <a:pt x="538" y="885"/>
                  <a:pt x="470" y="885"/>
                  <a:pt x="470" y="840"/>
                </a:cubicBezTo>
                <a:close/>
                <a:moveTo>
                  <a:pt x="504" y="912"/>
                </a:moveTo>
                <a:lnTo>
                  <a:pt x="504" y="912"/>
                </a:lnTo>
                <a:cubicBezTo>
                  <a:pt x="729" y="912"/>
                  <a:pt x="912" y="730"/>
                  <a:pt x="912" y="504"/>
                </a:cubicBezTo>
                <a:cubicBezTo>
                  <a:pt x="912" y="279"/>
                  <a:pt x="729" y="97"/>
                  <a:pt x="504" y="97"/>
                </a:cubicBezTo>
                <a:cubicBezTo>
                  <a:pt x="279" y="97"/>
                  <a:pt x="96" y="279"/>
                  <a:pt x="96" y="504"/>
                </a:cubicBezTo>
                <a:cubicBezTo>
                  <a:pt x="96" y="730"/>
                  <a:pt x="279" y="912"/>
                  <a:pt x="504" y="9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204524" y="1695971"/>
            <a:ext cx="2980128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r"/>
            <a:r>
              <a:rPr lang="en-US" altLang="zh-CN" sz="2000" b="1" dirty="0" smtClean="0">
                <a:solidFill>
                  <a:schemeClr val="accent1"/>
                </a:solidFill>
                <a:latin typeface="+mj-ea"/>
                <a:ea typeface="+mj-ea"/>
              </a:rPr>
              <a:t>DIY </a:t>
            </a:r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玩转一物一码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3765" y="2089399"/>
            <a:ext cx="3650079" cy="92332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提供多种开发接口及模版，提供系统开发文档及源码，提供专业服务人员，带您</a:t>
            </a:r>
            <a:r>
              <a:rPr lang="en-US" altLang="zh-CN" dirty="0" smtClean="0">
                <a:solidFill>
                  <a:schemeClr val="accent1"/>
                </a:solidFill>
                <a:latin typeface="+mn-ea"/>
                <a:ea typeface="+mn-ea"/>
              </a:rPr>
              <a:t>DIY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开发各种应用系统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98889" y="1695971"/>
            <a:ext cx="3063988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满足您数码的需求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4370" y="2089399"/>
            <a:ext cx="3408288" cy="64632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防伪溯源，防窜货，促销等所需数码</a:t>
            </a:r>
            <a:r>
              <a:rPr lang="en-US" altLang="zh-CN" dirty="0" smtClean="0">
                <a:solidFill>
                  <a:schemeClr val="accent1"/>
                </a:solidFill>
                <a:latin typeface="+mn-ea"/>
                <a:ea typeface="+mn-ea"/>
              </a:rPr>
              <a:t>/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二维码都可以满足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92572" y="3099102"/>
            <a:ext cx="2586329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确保数码的保密性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58053" y="3492529"/>
            <a:ext cx="3408288" cy="92332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采用密码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表</a:t>
            </a:r>
            <a:r>
              <a:rPr lang="en-US" altLang="zh-CN" dirty="0" smtClean="0">
                <a:solidFill>
                  <a:schemeClr val="accent1"/>
                </a:solidFill>
                <a:latin typeface="+mn-ea"/>
                <a:ea typeface="+mn-ea"/>
              </a:rPr>
              <a:t>+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算法</a:t>
            </a:r>
            <a:r>
              <a:rPr lang="en-US" altLang="zh-CN" dirty="0" smtClean="0">
                <a:solidFill>
                  <a:schemeClr val="accent1"/>
                </a:solidFill>
                <a:latin typeface="+mn-ea"/>
                <a:ea typeface="+mn-ea"/>
              </a:rPr>
              <a:t>+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控制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表</a:t>
            </a:r>
            <a:r>
              <a:rPr lang="en-US" altLang="zh-CN" dirty="0">
                <a:solidFill>
                  <a:schemeClr val="accent1"/>
                </a:solidFill>
                <a:latin typeface="+mn-ea"/>
                <a:ea typeface="+mn-ea"/>
              </a:rPr>
              <a:t>+</a:t>
            </a:r>
            <a:r>
              <a:rPr lang="en-US" altLang="zh-CN" dirty="0" err="1" smtClean="0">
                <a:solidFill>
                  <a:schemeClr val="accent1"/>
                </a:solidFill>
                <a:latin typeface="+mn-ea"/>
                <a:ea typeface="+mn-ea"/>
              </a:rPr>
              <a:t>Ukey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生码模式，数码管理与业务管理分开，全程无明码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43189" y="4448262"/>
            <a:ext cx="3455559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大大缩短系统开发周期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32839" y="4832599"/>
            <a:ext cx="3408288" cy="92332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无需考虑数码的管理，大量开发系统的成熟模版，专业人员指导，让开发少走弯路，周期大大缩短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17861" y="4454938"/>
            <a:ext cx="2892915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r"/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降低系统实施成本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0502" y="4848365"/>
            <a:ext cx="3434054" cy="92332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数据采用算法存储及传送，对系统存储空间，流量带宽，电脑配置需求极低，大大降低实施成本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2393" y="3099103"/>
            <a:ext cx="2991997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r"/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系统维护简单方便省心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7741" y="3476407"/>
            <a:ext cx="3467567" cy="92332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算法精准，操作简单，数据存储简单清晰，易维护及移植管理，系统运行稳定，维护成本低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642996" y="136956"/>
            <a:ext cx="341969" cy="369326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r"/>
            <a:r>
              <a:rPr lang="en-US" altLang="zh-CN" dirty="0">
                <a:solidFill>
                  <a:schemeClr val="accent2"/>
                </a:solidFill>
              </a:rPr>
              <a:t>1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985313" y="1608574"/>
            <a:ext cx="517089" cy="517089"/>
            <a:chOff x="7078088" y="1378937"/>
            <a:chExt cx="517089" cy="517089"/>
          </a:xfrm>
        </p:grpSpPr>
        <p:sp>
          <p:nvSpPr>
            <p:cNvPr id="31" name="椭圆 30"/>
            <p:cNvSpPr/>
            <p:nvPr/>
          </p:nvSpPr>
          <p:spPr bwMode="auto">
            <a:xfrm>
              <a:off x="7078088" y="1378937"/>
              <a:ext cx="517089" cy="517089"/>
            </a:xfrm>
            <a:prstGeom prst="ellipse">
              <a:avLst/>
            </a:prstGeom>
            <a:solidFill>
              <a:srgbClr val="006BBC"/>
            </a:solidFill>
            <a:ln w="9525" cap="flat" cmpd="sng" algn="ctr">
              <a:solidFill>
                <a:srgbClr val="F8F8F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endParaRPr lang="zh-CN" altLang="en-US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76973" y="1452815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675483" y="2959318"/>
            <a:ext cx="517089" cy="517089"/>
            <a:chOff x="7078088" y="1378937"/>
            <a:chExt cx="517089" cy="517089"/>
          </a:xfrm>
        </p:grpSpPr>
        <p:sp>
          <p:nvSpPr>
            <p:cNvPr id="35" name="椭圆 34"/>
            <p:cNvSpPr/>
            <p:nvPr/>
          </p:nvSpPr>
          <p:spPr bwMode="auto">
            <a:xfrm>
              <a:off x="7078088" y="1378937"/>
              <a:ext cx="517089" cy="517089"/>
            </a:xfrm>
            <a:prstGeom prst="ellipse">
              <a:avLst/>
            </a:prstGeom>
            <a:solidFill>
              <a:srgbClr val="006BBC"/>
            </a:solidFill>
            <a:ln w="9525" cap="flat" cmpd="sng" algn="ctr">
              <a:solidFill>
                <a:srgbClr val="F8F8F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endParaRPr lang="zh-CN" altLang="en-US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176973" y="1452815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4033278" y="744481"/>
            <a:ext cx="4519145" cy="628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3600" b="1" dirty="0" smtClean="0">
                <a:solidFill>
                  <a:srgbClr val="FF0000"/>
                </a:solidFill>
                <a:latin typeface="+mn-ea"/>
                <a:ea typeface="+mn-ea"/>
              </a:rPr>
              <a:t>一码领先  招招领先</a:t>
            </a:r>
            <a:endParaRPr lang="zh-CN" altLang="en-US" sz="36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128584" y="4415853"/>
            <a:ext cx="517089" cy="517089"/>
            <a:chOff x="7078088" y="1378937"/>
            <a:chExt cx="517089" cy="517089"/>
          </a:xfrm>
        </p:grpSpPr>
        <p:sp>
          <p:nvSpPr>
            <p:cNvPr id="41" name="椭圆 40"/>
            <p:cNvSpPr/>
            <p:nvPr/>
          </p:nvSpPr>
          <p:spPr bwMode="auto">
            <a:xfrm>
              <a:off x="7078088" y="1378937"/>
              <a:ext cx="517089" cy="517089"/>
            </a:xfrm>
            <a:prstGeom prst="ellipse">
              <a:avLst/>
            </a:prstGeom>
            <a:solidFill>
              <a:srgbClr val="006BBC"/>
            </a:solidFill>
            <a:ln w="9525" cap="flat" cmpd="sng" algn="ctr">
              <a:solidFill>
                <a:srgbClr val="F8F8F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endParaRPr lang="zh-CN" altLang="en-US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176973" y="1452815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197414" y="4377967"/>
            <a:ext cx="517089" cy="517089"/>
            <a:chOff x="7078088" y="1378937"/>
            <a:chExt cx="517089" cy="517089"/>
          </a:xfrm>
        </p:grpSpPr>
        <p:sp>
          <p:nvSpPr>
            <p:cNvPr id="44" name="椭圆 43"/>
            <p:cNvSpPr/>
            <p:nvPr/>
          </p:nvSpPr>
          <p:spPr bwMode="auto">
            <a:xfrm>
              <a:off x="7078088" y="1378937"/>
              <a:ext cx="517089" cy="517089"/>
            </a:xfrm>
            <a:prstGeom prst="ellipse">
              <a:avLst/>
            </a:prstGeom>
            <a:solidFill>
              <a:srgbClr val="006BBC"/>
            </a:solidFill>
            <a:ln w="9525" cap="flat" cmpd="sng" algn="ctr">
              <a:solidFill>
                <a:srgbClr val="F8F8F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endParaRPr lang="zh-CN" altLang="en-US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176973" y="1452815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593335" y="2982117"/>
            <a:ext cx="517089" cy="517089"/>
            <a:chOff x="7078088" y="1378937"/>
            <a:chExt cx="517089" cy="517089"/>
          </a:xfrm>
        </p:grpSpPr>
        <p:sp>
          <p:nvSpPr>
            <p:cNvPr id="47" name="椭圆 46"/>
            <p:cNvSpPr/>
            <p:nvPr/>
          </p:nvSpPr>
          <p:spPr bwMode="auto">
            <a:xfrm>
              <a:off x="7078088" y="1378937"/>
              <a:ext cx="517089" cy="517089"/>
            </a:xfrm>
            <a:prstGeom prst="ellipse">
              <a:avLst/>
            </a:prstGeom>
            <a:solidFill>
              <a:srgbClr val="006BBC"/>
            </a:solidFill>
            <a:ln w="9525" cap="flat" cmpd="sng" algn="ctr">
              <a:solidFill>
                <a:srgbClr val="F8F8F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endParaRPr lang="zh-CN" altLang="en-US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176973" y="1452815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6539" y="1628775"/>
            <a:ext cx="517089" cy="517089"/>
            <a:chOff x="7078088" y="1378937"/>
            <a:chExt cx="517089" cy="517089"/>
          </a:xfrm>
        </p:grpSpPr>
        <p:sp>
          <p:nvSpPr>
            <p:cNvPr id="50" name="椭圆 49"/>
            <p:cNvSpPr/>
            <p:nvPr/>
          </p:nvSpPr>
          <p:spPr bwMode="auto">
            <a:xfrm>
              <a:off x="7078088" y="1378937"/>
              <a:ext cx="517089" cy="517089"/>
            </a:xfrm>
            <a:prstGeom prst="ellipse">
              <a:avLst/>
            </a:prstGeom>
            <a:solidFill>
              <a:srgbClr val="006BBC"/>
            </a:solidFill>
            <a:ln w="9525" cap="flat" cmpd="sng" algn="ctr">
              <a:solidFill>
                <a:srgbClr val="F8F8F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endParaRPr lang="zh-CN" altLang="en-US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176973" y="1452815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90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437">
        <p:split orient="vert"/>
      </p:transition>
    </mc:Choice>
    <mc:Fallback xmlns="">
      <p:transition spd="slow" advTm="9437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400" tmFilter="0,0; .5, 1; 1, 1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19" presetID="2" presetClass="entr" presetSubtype="9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4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5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4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7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4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9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4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1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9" fill="hold">
                          <p:stCondLst>
                            <p:cond delay="indefinite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5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7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4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3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4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6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4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0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5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4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7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158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60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61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6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400" tmFilter="0,0; .5, 1; 1, 1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19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4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5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4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7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4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9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4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1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9" fill="hold">
                          <p:stCondLst>
                            <p:cond delay="indefinite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5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7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4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3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4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6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4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0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5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4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7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158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60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61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6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3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1330766" y="44625"/>
            <a:ext cx="5042228" cy="52322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软件的主要特点</a:t>
            </a:r>
            <a:endParaRPr lang="zh-CN" altLang="en-US" sz="2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0263" y="106179"/>
            <a:ext cx="1064260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accent2"/>
                </a:solidFill>
              </a:rPr>
              <a:t>Part</a:t>
            </a:r>
            <a:r>
              <a:rPr lang="en-US" altLang="zh-CN" dirty="0" smtClean="0">
                <a:solidFill>
                  <a:schemeClr val="accent2"/>
                </a:solidFill>
              </a:rPr>
              <a:t>  2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42996" y="136956"/>
            <a:ext cx="341969" cy="369326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r"/>
            <a:r>
              <a:rPr lang="en-US" altLang="zh-CN" dirty="0" smtClean="0">
                <a:solidFill>
                  <a:schemeClr val="accent2"/>
                </a:solidFill>
              </a:rPr>
              <a:t>2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989" y="809591"/>
            <a:ext cx="6256670" cy="570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94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7"/>
          <p:cNvSpPr/>
          <p:nvPr/>
        </p:nvSpPr>
        <p:spPr bwMode="auto">
          <a:xfrm rot="5400000" flipH="1">
            <a:off x="8610482" y="2161616"/>
            <a:ext cx="536556" cy="2497982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/>
          </a:p>
        </p:txBody>
      </p:sp>
      <p:sp>
        <p:nvSpPr>
          <p:cNvPr id="20" name="Freeform 7"/>
          <p:cNvSpPr/>
          <p:nvPr/>
        </p:nvSpPr>
        <p:spPr bwMode="auto">
          <a:xfrm rot="16200000" flipH="1">
            <a:off x="6133227" y="1936471"/>
            <a:ext cx="536556" cy="2497982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/>
          </a:p>
        </p:txBody>
      </p:sp>
      <p:sp>
        <p:nvSpPr>
          <p:cNvPr id="16" name="Freeform 7"/>
          <p:cNvSpPr/>
          <p:nvPr/>
        </p:nvSpPr>
        <p:spPr bwMode="auto">
          <a:xfrm rot="5400000" flipH="1">
            <a:off x="3637999" y="1936471"/>
            <a:ext cx="536556" cy="2497982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1314534" y="44620"/>
            <a:ext cx="5042228" cy="52322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软件应用</a:t>
            </a:r>
            <a:endParaRPr lang="zh-CN" altLang="en-US" sz="2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0263" y="106179"/>
            <a:ext cx="1064260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accent2"/>
                </a:solidFill>
              </a:rPr>
              <a:t>Part</a:t>
            </a:r>
            <a:r>
              <a:rPr lang="en-US" altLang="zh-CN" dirty="0" smtClean="0">
                <a:solidFill>
                  <a:schemeClr val="accent2"/>
                </a:solidFill>
              </a:rPr>
              <a:t>  3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42996" y="136956"/>
            <a:ext cx="341969" cy="369326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r"/>
            <a:r>
              <a:rPr lang="en-US" altLang="zh-CN" dirty="0" smtClean="0">
                <a:solidFill>
                  <a:schemeClr val="accent2"/>
                </a:solidFill>
              </a:rPr>
              <a:t>3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107559" y="2240629"/>
            <a:ext cx="1806575" cy="18049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/>
          </a:p>
        </p:txBody>
      </p:sp>
      <p:sp>
        <p:nvSpPr>
          <p:cNvPr id="7" name="Oval 14"/>
          <p:cNvSpPr>
            <a:spLocks noChangeArrowheads="1"/>
          </p:cNvSpPr>
          <p:nvPr/>
        </p:nvSpPr>
        <p:spPr bwMode="auto">
          <a:xfrm>
            <a:off x="1198046" y="2329529"/>
            <a:ext cx="1625600" cy="16256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604422" y="2794866"/>
            <a:ext cx="775887" cy="70788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生码管理</a:t>
            </a:r>
            <a:endParaRPr lang="en-US" altLang="zh-CN" sz="2000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4173617" y="2735929"/>
            <a:ext cx="1220787" cy="1219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396067" y="2991585"/>
            <a:ext cx="775887" cy="70788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2"/>
                </a:solidFill>
                <a:latin typeface="+mn-ea"/>
                <a:ea typeface="+mn-ea"/>
              </a:rPr>
              <a:t>赋</a:t>
            </a:r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码实施</a:t>
            </a:r>
            <a:endParaRPr lang="en-US" altLang="zh-CN" sz="2000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6624034" y="2621740"/>
            <a:ext cx="1219200" cy="12207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845690" y="2878190"/>
            <a:ext cx="775887" cy="70788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企业应用</a:t>
            </a:r>
            <a:endParaRPr lang="en-US" altLang="zh-CN" sz="2000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9266733" y="2716061"/>
            <a:ext cx="1220787" cy="1219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9501041" y="2982983"/>
            <a:ext cx="775887" cy="70788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消费市场</a:t>
            </a:r>
            <a:endParaRPr lang="en-US" altLang="zh-CN" sz="2000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3434085" y="692696"/>
            <a:ext cx="4519145" cy="628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3600" b="1" dirty="0" smtClean="0">
                <a:solidFill>
                  <a:srgbClr val="FF0000"/>
                </a:solidFill>
                <a:latin typeface="+mn-ea"/>
                <a:ea typeface="+mn-ea"/>
              </a:rPr>
              <a:t>一物一码 一带一路</a:t>
            </a:r>
            <a:endParaRPr lang="zh-CN" altLang="en-US" sz="36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60436" y="2590530"/>
            <a:ext cx="995967" cy="27699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zh-CN" altLang="en-US" sz="1200" dirty="0" smtClean="0">
                <a:solidFill>
                  <a:schemeClr val="tx2"/>
                </a:solidFill>
                <a:latin typeface="+mn-ea"/>
                <a:ea typeface="+mn-ea"/>
              </a:rPr>
              <a:t>标签印刷</a:t>
            </a:r>
            <a:endParaRPr lang="zh-CN" altLang="en-US" sz="12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32864" y="2247856"/>
            <a:ext cx="995967" cy="27699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zh-CN" altLang="en-US" sz="1200" dirty="0" smtClean="0">
                <a:solidFill>
                  <a:schemeClr val="tx2"/>
                </a:solidFill>
                <a:latin typeface="+mn-ea"/>
                <a:ea typeface="+mn-ea"/>
              </a:rPr>
              <a:t>条码打印</a:t>
            </a:r>
            <a:endParaRPr lang="zh-CN" altLang="en-US" sz="12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46253" y="2540249"/>
            <a:ext cx="995967" cy="27699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zh-CN" altLang="en-US" sz="1200" dirty="0" smtClean="0">
                <a:solidFill>
                  <a:schemeClr val="tx2"/>
                </a:solidFill>
                <a:latin typeface="+mn-ea"/>
                <a:ea typeface="+mn-ea"/>
              </a:rPr>
              <a:t>激光打标</a:t>
            </a:r>
            <a:endParaRPr lang="zh-CN" altLang="en-US" sz="12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28286" y="3907120"/>
            <a:ext cx="995967" cy="27699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zh-CN" altLang="en-US" sz="1200" dirty="0" smtClean="0">
                <a:solidFill>
                  <a:schemeClr val="tx2"/>
                </a:solidFill>
                <a:latin typeface="+mn-ea"/>
                <a:ea typeface="+mn-ea"/>
              </a:rPr>
              <a:t>在线喷码</a:t>
            </a:r>
            <a:endParaRPr lang="zh-CN" altLang="en-US" sz="12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86026" y="4184113"/>
            <a:ext cx="995967" cy="27699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zh-CN" altLang="en-US" sz="1200" dirty="0" smtClean="0">
                <a:solidFill>
                  <a:schemeClr val="tx2"/>
                </a:solidFill>
                <a:latin typeface="+mn-ea"/>
                <a:ea typeface="+mn-ea"/>
              </a:rPr>
              <a:t>热转印</a:t>
            </a:r>
            <a:endParaRPr lang="zh-CN" altLang="en-US" sz="12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6825" y="3947568"/>
            <a:ext cx="995967" cy="27699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zh-CN" altLang="en-US" sz="1200" dirty="0" smtClean="0">
                <a:solidFill>
                  <a:schemeClr val="tx2"/>
                </a:solidFill>
                <a:latin typeface="+mn-ea"/>
                <a:ea typeface="+mn-ea"/>
              </a:rPr>
              <a:t>自动贴标</a:t>
            </a:r>
            <a:endParaRPr lang="zh-CN" altLang="en-US" sz="12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44915" y="2214623"/>
            <a:ext cx="995967" cy="27699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zh-CN" altLang="en-US" sz="1200" dirty="0" smtClean="0">
                <a:latin typeface="+mn-ea"/>
                <a:ea typeface="+mn-ea"/>
              </a:rPr>
              <a:t>数码防伪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21310" y="2491616"/>
            <a:ext cx="995967" cy="27699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zh-CN" altLang="en-US" sz="1200" dirty="0" smtClean="0">
                <a:latin typeface="+mn-ea"/>
                <a:ea typeface="+mn-ea"/>
              </a:rPr>
              <a:t>质量溯源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38541" y="2441346"/>
            <a:ext cx="995967" cy="27699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zh-CN" altLang="en-US" sz="1200" dirty="0" smtClean="0">
                <a:latin typeface="+mn-ea"/>
                <a:ea typeface="+mn-ea"/>
              </a:rPr>
              <a:t>防窜货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26050" y="3809071"/>
            <a:ext cx="995967" cy="27699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zh-CN" altLang="en-US" sz="1200" dirty="0" smtClean="0">
                <a:latin typeface="+mn-ea"/>
                <a:ea typeface="+mn-ea"/>
              </a:rPr>
              <a:t>会员积分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99164" y="4068404"/>
            <a:ext cx="995967" cy="27699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zh-CN" altLang="en-US" sz="1200" dirty="0" smtClean="0">
                <a:latin typeface="+mn-ea"/>
                <a:ea typeface="+mn-ea"/>
              </a:rPr>
              <a:t>红包促销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45250" y="3816632"/>
            <a:ext cx="995967" cy="27699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zh-CN" altLang="en-US" sz="1200" dirty="0" smtClean="0">
                <a:latin typeface="+mn-ea"/>
                <a:ea typeface="+mn-ea"/>
              </a:rPr>
              <a:t>售后质保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24034" y="4322608"/>
            <a:ext cx="1562580" cy="27699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zh-CN" altLang="en-US" sz="1200" dirty="0" smtClean="0">
                <a:latin typeface="+mn-ea"/>
                <a:ea typeface="+mn-ea"/>
              </a:rPr>
              <a:t>二维码</a:t>
            </a:r>
            <a:r>
              <a:rPr lang="en-US" altLang="zh-CN" sz="1200" dirty="0" smtClean="0">
                <a:latin typeface="+mn-ea"/>
                <a:ea typeface="+mn-ea"/>
              </a:rPr>
              <a:t>/</a:t>
            </a:r>
            <a:r>
              <a:rPr lang="zh-CN" altLang="en-US" sz="1200" dirty="0" smtClean="0">
                <a:latin typeface="+mn-ea"/>
                <a:ea typeface="+mn-ea"/>
              </a:rPr>
              <a:t>条码应用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51262" y="1922896"/>
            <a:ext cx="1689593" cy="27699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zh-CN" altLang="en-US" sz="1200" dirty="0" smtClean="0">
                <a:latin typeface="+mn-ea"/>
                <a:ea typeface="+mn-ea"/>
              </a:rPr>
              <a:t>微信公众号粉丝管理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374609" y="2302849"/>
            <a:ext cx="1005034" cy="27699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+mn-ea"/>
                <a:ea typeface="+mn-ea"/>
              </a:rPr>
              <a:t>消费大数据</a:t>
            </a:r>
            <a:endParaRPr lang="zh-CN" altLang="en-US" sz="12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511377" y="4085649"/>
            <a:ext cx="897157" cy="27699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+mn-ea"/>
                <a:ea typeface="+mn-ea"/>
              </a:rPr>
              <a:t>政府监督</a:t>
            </a:r>
            <a:endParaRPr lang="zh-CN" altLang="en-US" sz="12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05007531"/>
      </p:ext>
    </p:extLst>
  </p:cSld>
  <p:clrMapOvr>
    <a:masterClrMapping/>
  </p:clrMapOvr>
  <p:transition spd="slow" advTm="94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2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2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2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68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7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2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2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7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2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7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2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7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2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70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2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7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200"/>
                            </p:stCondLst>
                            <p:childTnLst>
                              <p:par>
                                <p:cTn id="1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3200"/>
                            </p:stCondLst>
                            <p:childTnLst>
                              <p:par>
                                <p:cTn id="12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6" grpId="0" animBg="1"/>
      <p:bldP spid="55" grpId="0"/>
      <p:bldP spid="6" grpId="0" animBg="1"/>
      <p:bldP spid="7" grpId="0" animBg="1"/>
      <p:bldP spid="8" grpId="0"/>
      <p:bldP spid="13" grpId="0" animBg="1"/>
      <p:bldP spid="14" grpId="0"/>
      <p:bldP spid="18" grpId="0" animBg="1"/>
      <p:bldP spid="19" grpId="0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1330766" y="44625"/>
            <a:ext cx="5042228" cy="52322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系统架设</a:t>
            </a:r>
            <a:endParaRPr lang="zh-CN" altLang="en-US" sz="2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0263" y="106179"/>
            <a:ext cx="1064260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accent2"/>
                </a:solidFill>
              </a:rPr>
              <a:t>Part</a:t>
            </a:r>
            <a:r>
              <a:rPr lang="en-US" altLang="zh-CN" dirty="0" smtClean="0">
                <a:solidFill>
                  <a:schemeClr val="accent2"/>
                </a:solidFill>
              </a:rPr>
              <a:t>  4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40734" y="141532"/>
            <a:ext cx="341969" cy="369326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r"/>
            <a:r>
              <a:rPr lang="en-US" altLang="zh-CN" dirty="0" smtClean="0">
                <a:solidFill>
                  <a:schemeClr val="accent2"/>
                </a:solidFill>
              </a:rPr>
              <a:t>4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8" name="Oval 15"/>
          <p:cNvSpPr>
            <a:spLocks noChangeArrowheads="1"/>
          </p:cNvSpPr>
          <p:nvPr/>
        </p:nvSpPr>
        <p:spPr bwMode="auto">
          <a:xfrm>
            <a:off x="8480994" y="2919900"/>
            <a:ext cx="1145779" cy="1147216"/>
          </a:xfrm>
          <a:prstGeom prst="ellipse">
            <a:avLst/>
          </a:prstGeom>
          <a:solidFill>
            <a:schemeClr val="bg1"/>
          </a:solidFill>
          <a:ln w="10" cap="flat">
            <a:solidFill>
              <a:schemeClr val="accent2"/>
            </a:solidFill>
            <a:prstDash val="solid"/>
            <a:miter lim="800000"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1043288" y="2841100"/>
            <a:ext cx="1145779" cy="1147216"/>
          </a:xfrm>
          <a:prstGeom prst="ellipse">
            <a:avLst/>
          </a:prstGeom>
          <a:solidFill>
            <a:schemeClr val="bg2"/>
          </a:solidFill>
          <a:ln w="10" cap="flat">
            <a:solidFill>
              <a:schemeClr val="accent2"/>
            </a:solidFill>
            <a:prstDash val="solid"/>
            <a:miter lim="800000"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0" name="Freeform 17"/>
          <p:cNvSpPr/>
          <p:nvPr/>
        </p:nvSpPr>
        <p:spPr bwMode="auto">
          <a:xfrm>
            <a:off x="3264958" y="2511879"/>
            <a:ext cx="4759325" cy="2890543"/>
          </a:xfrm>
          <a:custGeom>
            <a:avLst/>
            <a:gdLst>
              <a:gd name="T0" fmla="*/ 171 w 6523"/>
              <a:gd name="T1" fmla="*/ 0 h 3787"/>
              <a:gd name="T2" fmla="*/ 6352 w 6523"/>
              <a:gd name="T3" fmla="*/ 0 h 3787"/>
              <a:gd name="T4" fmla="*/ 6523 w 6523"/>
              <a:gd name="T5" fmla="*/ 171 h 3787"/>
              <a:gd name="T6" fmla="*/ 6523 w 6523"/>
              <a:gd name="T7" fmla="*/ 3616 h 3787"/>
              <a:gd name="T8" fmla="*/ 6352 w 6523"/>
              <a:gd name="T9" fmla="*/ 3787 h 3787"/>
              <a:gd name="T10" fmla="*/ 171 w 6523"/>
              <a:gd name="T11" fmla="*/ 3787 h 3787"/>
              <a:gd name="T12" fmla="*/ 0 w 6523"/>
              <a:gd name="T13" fmla="*/ 3616 h 3787"/>
              <a:gd name="T14" fmla="*/ 0 w 6523"/>
              <a:gd name="T15" fmla="*/ 171 h 3787"/>
              <a:gd name="T16" fmla="*/ 171 w 6523"/>
              <a:gd name="T17" fmla="*/ 0 h 3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23" h="3787">
                <a:moveTo>
                  <a:pt x="171" y="0"/>
                </a:moveTo>
                <a:lnTo>
                  <a:pt x="6352" y="0"/>
                </a:lnTo>
                <a:cubicBezTo>
                  <a:pt x="6446" y="0"/>
                  <a:pt x="6523" y="77"/>
                  <a:pt x="6523" y="171"/>
                </a:cubicBezTo>
                <a:lnTo>
                  <a:pt x="6523" y="3616"/>
                </a:lnTo>
                <a:cubicBezTo>
                  <a:pt x="6523" y="3710"/>
                  <a:pt x="6446" y="3787"/>
                  <a:pt x="6352" y="3787"/>
                </a:cubicBezTo>
                <a:lnTo>
                  <a:pt x="171" y="3787"/>
                </a:lnTo>
                <a:cubicBezTo>
                  <a:pt x="77" y="3787"/>
                  <a:pt x="0" y="3710"/>
                  <a:pt x="0" y="3616"/>
                </a:cubicBezTo>
                <a:lnTo>
                  <a:pt x="0" y="171"/>
                </a:lnTo>
                <a:cubicBezTo>
                  <a:pt x="0" y="77"/>
                  <a:pt x="77" y="0"/>
                  <a:pt x="171" y="0"/>
                </a:cubicBezTo>
                <a:close/>
              </a:path>
            </a:pathLst>
          </a:custGeom>
          <a:noFill/>
          <a:ln w="10" cap="flat">
            <a:solidFill>
              <a:schemeClr val="accent1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1" name="Freeform 19"/>
          <p:cNvSpPr>
            <a:spLocks noEditPoints="1"/>
          </p:cNvSpPr>
          <p:nvPr/>
        </p:nvSpPr>
        <p:spPr bwMode="auto">
          <a:xfrm>
            <a:off x="1391354" y="2068078"/>
            <a:ext cx="493713" cy="522088"/>
          </a:xfrm>
          <a:custGeom>
            <a:avLst/>
            <a:gdLst>
              <a:gd name="T0" fmla="*/ 153 w 611"/>
              <a:gd name="T1" fmla="*/ 610 h 610"/>
              <a:gd name="T2" fmla="*/ 153 w 611"/>
              <a:gd name="T3" fmla="*/ 305 h 610"/>
              <a:gd name="T4" fmla="*/ 0 w 611"/>
              <a:gd name="T5" fmla="*/ 305 h 610"/>
              <a:gd name="T6" fmla="*/ 305 w 611"/>
              <a:gd name="T7" fmla="*/ 0 h 610"/>
              <a:gd name="T8" fmla="*/ 611 w 611"/>
              <a:gd name="T9" fmla="*/ 305 h 610"/>
              <a:gd name="T10" fmla="*/ 458 w 611"/>
              <a:gd name="T11" fmla="*/ 305 h 610"/>
              <a:gd name="T12" fmla="*/ 458 w 611"/>
              <a:gd name="T13" fmla="*/ 610 h 610"/>
              <a:gd name="T14" fmla="*/ 153 w 611"/>
              <a:gd name="T15" fmla="*/ 610 h 610"/>
              <a:gd name="T16" fmla="*/ 305 w 611"/>
              <a:gd name="T17" fmla="*/ 610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1" h="610">
                <a:moveTo>
                  <a:pt x="153" y="610"/>
                </a:moveTo>
                <a:lnTo>
                  <a:pt x="153" y="305"/>
                </a:lnTo>
                <a:lnTo>
                  <a:pt x="0" y="305"/>
                </a:lnTo>
                <a:lnTo>
                  <a:pt x="305" y="0"/>
                </a:lnTo>
                <a:lnTo>
                  <a:pt x="611" y="305"/>
                </a:lnTo>
                <a:lnTo>
                  <a:pt x="458" y="305"/>
                </a:lnTo>
                <a:lnTo>
                  <a:pt x="458" y="610"/>
                </a:lnTo>
                <a:lnTo>
                  <a:pt x="153" y="610"/>
                </a:lnTo>
                <a:close/>
                <a:moveTo>
                  <a:pt x="305" y="610"/>
                </a:move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3" name="Freeform 21"/>
          <p:cNvSpPr/>
          <p:nvPr/>
        </p:nvSpPr>
        <p:spPr bwMode="auto">
          <a:xfrm>
            <a:off x="1163122" y="1538461"/>
            <a:ext cx="8463651" cy="423083"/>
          </a:xfrm>
          <a:custGeom>
            <a:avLst/>
            <a:gdLst>
              <a:gd name="T0" fmla="*/ 36 w 2150"/>
              <a:gd name="T1" fmla="*/ 0 h 412"/>
              <a:gd name="T2" fmla="*/ 2113 w 2150"/>
              <a:gd name="T3" fmla="*/ 0 h 412"/>
              <a:gd name="T4" fmla="*/ 2150 w 2150"/>
              <a:gd name="T5" fmla="*/ 36 h 412"/>
              <a:gd name="T6" fmla="*/ 2150 w 2150"/>
              <a:gd name="T7" fmla="*/ 375 h 412"/>
              <a:gd name="T8" fmla="*/ 2113 w 2150"/>
              <a:gd name="T9" fmla="*/ 412 h 412"/>
              <a:gd name="T10" fmla="*/ 36 w 2150"/>
              <a:gd name="T11" fmla="*/ 412 h 412"/>
              <a:gd name="T12" fmla="*/ 0 w 2150"/>
              <a:gd name="T13" fmla="*/ 375 h 412"/>
              <a:gd name="T14" fmla="*/ 0 w 2150"/>
              <a:gd name="T15" fmla="*/ 36 h 412"/>
              <a:gd name="T16" fmla="*/ 36 w 2150"/>
              <a:gd name="T17" fmla="*/ 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50" h="412">
                <a:moveTo>
                  <a:pt x="36" y="0"/>
                </a:moveTo>
                <a:lnTo>
                  <a:pt x="2113" y="0"/>
                </a:lnTo>
                <a:cubicBezTo>
                  <a:pt x="2133" y="0"/>
                  <a:pt x="2150" y="16"/>
                  <a:pt x="2150" y="36"/>
                </a:cubicBezTo>
                <a:lnTo>
                  <a:pt x="2150" y="375"/>
                </a:lnTo>
                <a:cubicBezTo>
                  <a:pt x="2150" y="395"/>
                  <a:pt x="2133" y="412"/>
                  <a:pt x="2113" y="412"/>
                </a:cubicBezTo>
                <a:lnTo>
                  <a:pt x="36" y="412"/>
                </a:lnTo>
                <a:cubicBezTo>
                  <a:pt x="16" y="412"/>
                  <a:pt x="0" y="395"/>
                  <a:pt x="0" y="375"/>
                </a:cubicBezTo>
                <a:lnTo>
                  <a:pt x="0" y="36"/>
                </a:lnTo>
                <a:cubicBezTo>
                  <a:pt x="0" y="16"/>
                  <a:pt x="16" y="0"/>
                  <a:pt x="36" y="0"/>
                </a:cubicBezTo>
                <a:close/>
              </a:path>
            </a:pathLst>
          </a:custGeom>
          <a:solidFill>
            <a:schemeClr val="tx1"/>
          </a:solidFill>
          <a:ln w="10" cap="flat">
            <a:solidFill>
              <a:schemeClr val="tx1"/>
            </a:solidFill>
            <a:prstDash val="solid"/>
            <a:miter lim="800000"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670398" y="2675390"/>
            <a:ext cx="1931288" cy="525040"/>
            <a:chOff x="3670399" y="2817261"/>
            <a:chExt cx="1931287" cy="525040"/>
          </a:xfrm>
        </p:grpSpPr>
        <p:sp>
          <p:nvSpPr>
            <p:cNvPr id="15" name="Freeform 9"/>
            <p:cNvSpPr/>
            <p:nvPr/>
          </p:nvSpPr>
          <p:spPr bwMode="auto">
            <a:xfrm>
              <a:off x="3670399" y="2817261"/>
              <a:ext cx="1931287" cy="525040"/>
            </a:xfrm>
            <a:custGeom>
              <a:avLst/>
              <a:gdLst>
                <a:gd name="T0" fmla="*/ 61 w 2740"/>
                <a:gd name="T1" fmla="*/ 0 h 692"/>
                <a:gd name="T2" fmla="*/ 2678 w 2740"/>
                <a:gd name="T3" fmla="*/ 0 h 692"/>
                <a:gd name="T4" fmla="*/ 2740 w 2740"/>
                <a:gd name="T5" fmla="*/ 62 h 692"/>
                <a:gd name="T6" fmla="*/ 2740 w 2740"/>
                <a:gd name="T7" fmla="*/ 631 h 692"/>
                <a:gd name="T8" fmla="*/ 2678 w 2740"/>
                <a:gd name="T9" fmla="*/ 692 h 692"/>
                <a:gd name="T10" fmla="*/ 61 w 2740"/>
                <a:gd name="T11" fmla="*/ 692 h 692"/>
                <a:gd name="T12" fmla="*/ 0 w 2740"/>
                <a:gd name="T13" fmla="*/ 631 h 692"/>
                <a:gd name="T14" fmla="*/ 0 w 2740"/>
                <a:gd name="T15" fmla="*/ 62 h 692"/>
                <a:gd name="T16" fmla="*/ 61 w 2740"/>
                <a:gd name="T1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0" h="692">
                  <a:moveTo>
                    <a:pt x="61" y="0"/>
                  </a:moveTo>
                  <a:lnTo>
                    <a:pt x="2678" y="0"/>
                  </a:lnTo>
                  <a:cubicBezTo>
                    <a:pt x="2712" y="0"/>
                    <a:pt x="2740" y="28"/>
                    <a:pt x="2740" y="62"/>
                  </a:cubicBezTo>
                  <a:lnTo>
                    <a:pt x="2740" y="631"/>
                  </a:lnTo>
                  <a:cubicBezTo>
                    <a:pt x="2740" y="665"/>
                    <a:pt x="2712" y="692"/>
                    <a:pt x="2678" y="692"/>
                  </a:cubicBezTo>
                  <a:lnTo>
                    <a:pt x="61" y="692"/>
                  </a:lnTo>
                  <a:cubicBezTo>
                    <a:pt x="28" y="692"/>
                    <a:pt x="0" y="665"/>
                    <a:pt x="0" y="631"/>
                  </a:cubicBezTo>
                  <a:lnTo>
                    <a:pt x="0" y="62"/>
                  </a:lnTo>
                  <a:cubicBezTo>
                    <a:pt x="0" y="28"/>
                    <a:pt x="28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 w="1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62529" y="2877105"/>
              <a:ext cx="1107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accent2"/>
                  </a:solidFill>
                  <a:latin typeface="+mj-ea"/>
                  <a:ea typeface="+mj-ea"/>
                </a:rPr>
                <a:t>标签印刷</a:t>
              </a:r>
              <a:endParaRPr lang="zh-CN" altLang="en-US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934507" y="2675395"/>
            <a:ext cx="1931288" cy="525041"/>
            <a:chOff x="5934506" y="2817261"/>
            <a:chExt cx="1931287" cy="525040"/>
          </a:xfrm>
        </p:grpSpPr>
        <p:sp>
          <p:nvSpPr>
            <p:cNvPr id="19" name="Freeform 5"/>
            <p:cNvSpPr/>
            <p:nvPr/>
          </p:nvSpPr>
          <p:spPr bwMode="auto">
            <a:xfrm>
              <a:off x="5934506" y="2817261"/>
              <a:ext cx="1931287" cy="525040"/>
            </a:xfrm>
            <a:custGeom>
              <a:avLst/>
              <a:gdLst>
                <a:gd name="T0" fmla="*/ 61 w 2740"/>
                <a:gd name="T1" fmla="*/ 0 h 692"/>
                <a:gd name="T2" fmla="*/ 2678 w 2740"/>
                <a:gd name="T3" fmla="*/ 0 h 692"/>
                <a:gd name="T4" fmla="*/ 2740 w 2740"/>
                <a:gd name="T5" fmla="*/ 62 h 692"/>
                <a:gd name="T6" fmla="*/ 2740 w 2740"/>
                <a:gd name="T7" fmla="*/ 631 h 692"/>
                <a:gd name="T8" fmla="*/ 2678 w 2740"/>
                <a:gd name="T9" fmla="*/ 692 h 692"/>
                <a:gd name="T10" fmla="*/ 61 w 2740"/>
                <a:gd name="T11" fmla="*/ 692 h 692"/>
                <a:gd name="T12" fmla="*/ 0 w 2740"/>
                <a:gd name="T13" fmla="*/ 631 h 692"/>
                <a:gd name="T14" fmla="*/ 0 w 2740"/>
                <a:gd name="T15" fmla="*/ 62 h 692"/>
                <a:gd name="T16" fmla="*/ 61 w 2740"/>
                <a:gd name="T1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0" h="692">
                  <a:moveTo>
                    <a:pt x="61" y="0"/>
                  </a:moveTo>
                  <a:lnTo>
                    <a:pt x="2678" y="0"/>
                  </a:lnTo>
                  <a:cubicBezTo>
                    <a:pt x="2712" y="0"/>
                    <a:pt x="2740" y="28"/>
                    <a:pt x="2740" y="62"/>
                  </a:cubicBezTo>
                  <a:lnTo>
                    <a:pt x="2740" y="631"/>
                  </a:lnTo>
                  <a:cubicBezTo>
                    <a:pt x="2740" y="665"/>
                    <a:pt x="2712" y="692"/>
                    <a:pt x="2678" y="692"/>
                  </a:cubicBezTo>
                  <a:lnTo>
                    <a:pt x="61" y="692"/>
                  </a:lnTo>
                  <a:cubicBezTo>
                    <a:pt x="28" y="692"/>
                    <a:pt x="0" y="665"/>
                    <a:pt x="0" y="631"/>
                  </a:cubicBezTo>
                  <a:lnTo>
                    <a:pt x="0" y="62"/>
                  </a:lnTo>
                  <a:cubicBezTo>
                    <a:pt x="0" y="28"/>
                    <a:pt x="28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 w="1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42397" y="2866116"/>
              <a:ext cx="1107995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accent2"/>
                  </a:solidFill>
                  <a:latin typeface="+mj-ea"/>
                  <a:ea typeface="+mj-ea"/>
                </a:rPr>
                <a:t>数码防伪</a:t>
              </a:r>
              <a:endParaRPr lang="zh-CN" altLang="en-US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670398" y="3358091"/>
            <a:ext cx="1931288" cy="525040"/>
            <a:chOff x="3670399" y="3499961"/>
            <a:chExt cx="1931287" cy="525040"/>
          </a:xfrm>
        </p:grpSpPr>
        <p:sp>
          <p:nvSpPr>
            <p:cNvPr id="22" name="Freeform 10"/>
            <p:cNvSpPr/>
            <p:nvPr/>
          </p:nvSpPr>
          <p:spPr bwMode="auto">
            <a:xfrm>
              <a:off x="3670399" y="3499961"/>
              <a:ext cx="1931287" cy="525040"/>
            </a:xfrm>
            <a:custGeom>
              <a:avLst/>
              <a:gdLst>
                <a:gd name="T0" fmla="*/ 61 w 2740"/>
                <a:gd name="T1" fmla="*/ 0 h 692"/>
                <a:gd name="T2" fmla="*/ 2678 w 2740"/>
                <a:gd name="T3" fmla="*/ 0 h 692"/>
                <a:gd name="T4" fmla="*/ 2740 w 2740"/>
                <a:gd name="T5" fmla="*/ 62 h 692"/>
                <a:gd name="T6" fmla="*/ 2740 w 2740"/>
                <a:gd name="T7" fmla="*/ 631 h 692"/>
                <a:gd name="T8" fmla="*/ 2678 w 2740"/>
                <a:gd name="T9" fmla="*/ 692 h 692"/>
                <a:gd name="T10" fmla="*/ 61 w 2740"/>
                <a:gd name="T11" fmla="*/ 692 h 692"/>
                <a:gd name="T12" fmla="*/ 0 w 2740"/>
                <a:gd name="T13" fmla="*/ 631 h 692"/>
                <a:gd name="T14" fmla="*/ 0 w 2740"/>
                <a:gd name="T15" fmla="*/ 62 h 692"/>
                <a:gd name="T16" fmla="*/ 61 w 2740"/>
                <a:gd name="T1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0" h="692">
                  <a:moveTo>
                    <a:pt x="61" y="0"/>
                  </a:moveTo>
                  <a:lnTo>
                    <a:pt x="2678" y="0"/>
                  </a:lnTo>
                  <a:cubicBezTo>
                    <a:pt x="2712" y="0"/>
                    <a:pt x="2740" y="28"/>
                    <a:pt x="2740" y="62"/>
                  </a:cubicBezTo>
                  <a:lnTo>
                    <a:pt x="2740" y="631"/>
                  </a:lnTo>
                  <a:cubicBezTo>
                    <a:pt x="2740" y="665"/>
                    <a:pt x="2712" y="692"/>
                    <a:pt x="2678" y="692"/>
                  </a:cubicBezTo>
                  <a:lnTo>
                    <a:pt x="61" y="692"/>
                  </a:lnTo>
                  <a:cubicBezTo>
                    <a:pt x="28" y="692"/>
                    <a:pt x="0" y="665"/>
                    <a:pt x="0" y="631"/>
                  </a:cubicBezTo>
                  <a:lnTo>
                    <a:pt x="0" y="62"/>
                  </a:lnTo>
                  <a:cubicBezTo>
                    <a:pt x="0" y="28"/>
                    <a:pt x="28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 w="1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40680" y="3556578"/>
              <a:ext cx="1107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accent2"/>
                  </a:solidFill>
                  <a:latin typeface="+mj-ea"/>
                  <a:ea typeface="+mj-ea"/>
                </a:rPr>
                <a:t>在线赋码</a:t>
              </a:r>
              <a:endParaRPr lang="zh-CN" altLang="en-US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934507" y="3358091"/>
            <a:ext cx="1931288" cy="525040"/>
            <a:chOff x="5934506" y="3499961"/>
            <a:chExt cx="1931287" cy="525040"/>
          </a:xfrm>
        </p:grpSpPr>
        <p:sp>
          <p:nvSpPr>
            <p:cNvPr id="25" name="Freeform 6"/>
            <p:cNvSpPr/>
            <p:nvPr/>
          </p:nvSpPr>
          <p:spPr bwMode="auto">
            <a:xfrm>
              <a:off x="5934506" y="3499961"/>
              <a:ext cx="1931287" cy="525040"/>
            </a:xfrm>
            <a:custGeom>
              <a:avLst/>
              <a:gdLst>
                <a:gd name="T0" fmla="*/ 61 w 2740"/>
                <a:gd name="T1" fmla="*/ 0 h 692"/>
                <a:gd name="T2" fmla="*/ 2678 w 2740"/>
                <a:gd name="T3" fmla="*/ 0 h 692"/>
                <a:gd name="T4" fmla="*/ 2740 w 2740"/>
                <a:gd name="T5" fmla="*/ 62 h 692"/>
                <a:gd name="T6" fmla="*/ 2740 w 2740"/>
                <a:gd name="T7" fmla="*/ 631 h 692"/>
                <a:gd name="T8" fmla="*/ 2678 w 2740"/>
                <a:gd name="T9" fmla="*/ 692 h 692"/>
                <a:gd name="T10" fmla="*/ 61 w 2740"/>
                <a:gd name="T11" fmla="*/ 692 h 692"/>
                <a:gd name="T12" fmla="*/ 0 w 2740"/>
                <a:gd name="T13" fmla="*/ 631 h 692"/>
                <a:gd name="T14" fmla="*/ 0 w 2740"/>
                <a:gd name="T15" fmla="*/ 62 h 692"/>
                <a:gd name="T16" fmla="*/ 61 w 2740"/>
                <a:gd name="T1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0" h="692">
                  <a:moveTo>
                    <a:pt x="61" y="0"/>
                  </a:moveTo>
                  <a:lnTo>
                    <a:pt x="2678" y="0"/>
                  </a:lnTo>
                  <a:cubicBezTo>
                    <a:pt x="2712" y="0"/>
                    <a:pt x="2740" y="28"/>
                    <a:pt x="2740" y="62"/>
                  </a:cubicBezTo>
                  <a:lnTo>
                    <a:pt x="2740" y="631"/>
                  </a:lnTo>
                  <a:cubicBezTo>
                    <a:pt x="2740" y="665"/>
                    <a:pt x="2712" y="692"/>
                    <a:pt x="2678" y="692"/>
                  </a:cubicBezTo>
                  <a:lnTo>
                    <a:pt x="61" y="692"/>
                  </a:lnTo>
                  <a:cubicBezTo>
                    <a:pt x="28" y="692"/>
                    <a:pt x="0" y="665"/>
                    <a:pt x="0" y="631"/>
                  </a:cubicBezTo>
                  <a:lnTo>
                    <a:pt x="0" y="62"/>
                  </a:lnTo>
                  <a:cubicBezTo>
                    <a:pt x="0" y="28"/>
                    <a:pt x="28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 w="1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42397" y="3556578"/>
              <a:ext cx="1107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accent2"/>
                  </a:solidFill>
                  <a:latin typeface="+mj-ea"/>
                  <a:ea typeface="+mj-ea"/>
                </a:rPr>
                <a:t>质量追溯</a:t>
              </a:r>
              <a:endParaRPr lang="zh-CN" altLang="en-US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670398" y="4046745"/>
            <a:ext cx="1931288" cy="526527"/>
            <a:chOff x="3670399" y="4188610"/>
            <a:chExt cx="1931287" cy="526527"/>
          </a:xfrm>
        </p:grpSpPr>
        <p:sp>
          <p:nvSpPr>
            <p:cNvPr id="28" name="Freeform 11"/>
            <p:cNvSpPr/>
            <p:nvPr/>
          </p:nvSpPr>
          <p:spPr bwMode="auto">
            <a:xfrm>
              <a:off x="3670399" y="4188610"/>
              <a:ext cx="1931287" cy="526527"/>
            </a:xfrm>
            <a:custGeom>
              <a:avLst/>
              <a:gdLst>
                <a:gd name="T0" fmla="*/ 61 w 2740"/>
                <a:gd name="T1" fmla="*/ 0 h 692"/>
                <a:gd name="T2" fmla="*/ 2678 w 2740"/>
                <a:gd name="T3" fmla="*/ 0 h 692"/>
                <a:gd name="T4" fmla="*/ 2740 w 2740"/>
                <a:gd name="T5" fmla="*/ 61 h 692"/>
                <a:gd name="T6" fmla="*/ 2740 w 2740"/>
                <a:gd name="T7" fmla="*/ 631 h 692"/>
                <a:gd name="T8" fmla="*/ 2678 w 2740"/>
                <a:gd name="T9" fmla="*/ 692 h 692"/>
                <a:gd name="T10" fmla="*/ 61 w 2740"/>
                <a:gd name="T11" fmla="*/ 692 h 692"/>
                <a:gd name="T12" fmla="*/ 0 w 2740"/>
                <a:gd name="T13" fmla="*/ 631 h 692"/>
                <a:gd name="T14" fmla="*/ 0 w 2740"/>
                <a:gd name="T15" fmla="*/ 61 h 692"/>
                <a:gd name="T16" fmla="*/ 61 w 2740"/>
                <a:gd name="T1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0" h="692">
                  <a:moveTo>
                    <a:pt x="61" y="0"/>
                  </a:moveTo>
                  <a:lnTo>
                    <a:pt x="2678" y="0"/>
                  </a:lnTo>
                  <a:cubicBezTo>
                    <a:pt x="2712" y="0"/>
                    <a:pt x="2740" y="27"/>
                    <a:pt x="2740" y="61"/>
                  </a:cubicBezTo>
                  <a:lnTo>
                    <a:pt x="2740" y="631"/>
                  </a:lnTo>
                  <a:cubicBezTo>
                    <a:pt x="2740" y="664"/>
                    <a:pt x="2712" y="692"/>
                    <a:pt x="2678" y="692"/>
                  </a:cubicBezTo>
                  <a:lnTo>
                    <a:pt x="61" y="692"/>
                  </a:lnTo>
                  <a:cubicBezTo>
                    <a:pt x="28" y="692"/>
                    <a:pt x="0" y="664"/>
                    <a:pt x="0" y="631"/>
                  </a:cubicBezTo>
                  <a:lnTo>
                    <a:pt x="0" y="61"/>
                  </a:lnTo>
                  <a:cubicBezTo>
                    <a:pt x="0" y="27"/>
                    <a:pt x="28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 w="1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40680" y="4234267"/>
              <a:ext cx="1107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accent2"/>
                  </a:solidFill>
                  <a:latin typeface="+mj-ea"/>
                  <a:ea typeface="+mj-ea"/>
                </a:rPr>
                <a:t>生产包装</a:t>
              </a:r>
              <a:endParaRPr lang="zh-CN" altLang="en-US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934507" y="4046745"/>
            <a:ext cx="1931288" cy="526527"/>
            <a:chOff x="5934506" y="4188610"/>
            <a:chExt cx="1931287" cy="526527"/>
          </a:xfrm>
        </p:grpSpPr>
        <p:sp>
          <p:nvSpPr>
            <p:cNvPr id="31" name="Freeform 7"/>
            <p:cNvSpPr/>
            <p:nvPr/>
          </p:nvSpPr>
          <p:spPr bwMode="auto">
            <a:xfrm>
              <a:off x="5934506" y="4188610"/>
              <a:ext cx="1931287" cy="526527"/>
            </a:xfrm>
            <a:custGeom>
              <a:avLst/>
              <a:gdLst>
                <a:gd name="T0" fmla="*/ 61 w 2740"/>
                <a:gd name="T1" fmla="*/ 0 h 692"/>
                <a:gd name="T2" fmla="*/ 2678 w 2740"/>
                <a:gd name="T3" fmla="*/ 0 h 692"/>
                <a:gd name="T4" fmla="*/ 2740 w 2740"/>
                <a:gd name="T5" fmla="*/ 61 h 692"/>
                <a:gd name="T6" fmla="*/ 2740 w 2740"/>
                <a:gd name="T7" fmla="*/ 631 h 692"/>
                <a:gd name="T8" fmla="*/ 2678 w 2740"/>
                <a:gd name="T9" fmla="*/ 692 h 692"/>
                <a:gd name="T10" fmla="*/ 61 w 2740"/>
                <a:gd name="T11" fmla="*/ 692 h 692"/>
                <a:gd name="T12" fmla="*/ 0 w 2740"/>
                <a:gd name="T13" fmla="*/ 631 h 692"/>
                <a:gd name="T14" fmla="*/ 0 w 2740"/>
                <a:gd name="T15" fmla="*/ 61 h 692"/>
                <a:gd name="T16" fmla="*/ 61 w 2740"/>
                <a:gd name="T1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0" h="692">
                  <a:moveTo>
                    <a:pt x="61" y="0"/>
                  </a:moveTo>
                  <a:lnTo>
                    <a:pt x="2678" y="0"/>
                  </a:lnTo>
                  <a:cubicBezTo>
                    <a:pt x="2712" y="0"/>
                    <a:pt x="2740" y="27"/>
                    <a:pt x="2740" y="61"/>
                  </a:cubicBezTo>
                  <a:lnTo>
                    <a:pt x="2740" y="631"/>
                  </a:lnTo>
                  <a:cubicBezTo>
                    <a:pt x="2740" y="664"/>
                    <a:pt x="2712" y="692"/>
                    <a:pt x="2678" y="692"/>
                  </a:cubicBezTo>
                  <a:lnTo>
                    <a:pt x="61" y="692"/>
                  </a:lnTo>
                  <a:cubicBezTo>
                    <a:pt x="28" y="692"/>
                    <a:pt x="0" y="664"/>
                    <a:pt x="0" y="631"/>
                  </a:cubicBezTo>
                  <a:lnTo>
                    <a:pt x="0" y="61"/>
                  </a:lnTo>
                  <a:cubicBezTo>
                    <a:pt x="0" y="27"/>
                    <a:pt x="28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 w="1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242397" y="4234267"/>
              <a:ext cx="1107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accent2"/>
                  </a:solidFill>
                  <a:latin typeface="+mj-ea"/>
                  <a:ea typeface="+mj-ea"/>
                </a:rPr>
                <a:t>物流防窜</a:t>
              </a:r>
              <a:endParaRPr lang="zh-CN" altLang="en-US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670398" y="4730927"/>
            <a:ext cx="1931288" cy="525040"/>
            <a:chOff x="3670399" y="4872797"/>
            <a:chExt cx="1931287" cy="525040"/>
          </a:xfrm>
        </p:grpSpPr>
        <p:sp>
          <p:nvSpPr>
            <p:cNvPr id="34" name="Freeform 12"/>
            <p:cNvSpPr/>
            <p:nvPr/>
          </p:nvSpPr>
          <p:spPr bwMode="auto">
            <a:xfrm>
              <a:off x="3670399" y="4872797"/>
              <a:ext cx="1931287" cy="525040"/>
            </a:xfrm>
            <a:custGeom>
              <a:avLst/>
              <a:gdLst>
                <a:gd name="T0" fmla="*/ 61 w 2740"/>
                <a:gd name="T1" fmla="*/ 0 h 692"/>
                <a:gd name="T2" fmla="*/ 2678 w 2740"/>
                <a:gd name="T3" fmla="*/ 0 h 692"/>
                <a:gd name="T4" fmla="*/ 2740 w 2740"/>
                <a:gd name="T5" fmla="*/ 61 h 692"/>
                <a:gd name="T6" fmla="*/ 2740 w 2740"/>
                <a:gd name="T7" fmla="*/ 631 h 692"/>
                <a:gd name="T8" fmla="*/ 2678 w 2740"/>
                <a:gd name="T9" fmla="*/ 692 h 692"/>
                <a:gd name="T10" fmla="*/ 61 w 2740"/>
                <a:gd name="T11" fmla="*/ 692 h 692"/>
                <a:gd name="T12" fmla="*/ 0 w 2740"/>
                <a:gd name="T13" fmla="*/ 631 h 692"/>
                <a:gd name="T14" fmla="*/ 0 w 2740"/>
                <a:gd name="T15" fmla="*/ 61 h 692"/>
                <a:gd name="T16" fmla="*/ 61 w 2740"/>
                <a:gd name="T1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0" h="692">
                  <a:moveTo>
                    <a:pt x="61" y="0"/>
                  </a:moveTo>
                  <a:lnTo>
                    <a:pt x="2678" y="0"/>
                  </a:lnTo>
                  <a:cubicBezTo>
                    <a:pt x="2712" y="0"/>
                    <a:pt x="2740" y="27"/>
                    <a:pt x="2740" y="61"/>
                  </a:cubicBezTo>
                  <a:lnTo>
                    <a:pt x="2740" y="631"/>
                  </a:lnTo>
                  <a:cubicBezTo>
                    <a:pt x="2740" y="664"/>
                    <a:pt x="2712" y="692"/>
                    <a:pt x="2678" y="692"/>
                  </a:cubicBezTo>
                  <a:lnTo>
                    <a:pt x="61" y="692"/>
                  </a:lnTo>
                  <a:cubicBezTo>
                    <a:pt x="28" y="692"/>
                    <a:pt x="0" y="664"/>
                    <a:pt x="0" y="631"/>
                  </a:cubicBezTo>
                  <a:lnTo>
                    <a:pt x="0" y="61"/>
                  </a:lnTo>
                  <a:cubicBezTo>
                    <a:pt x="0" y="27"/>
                    <a:pt x="28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 w="1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40680" y="4924730"/>
              <a:ext cx="1107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accent2"/>
                  </a:solidFill>
                  <a:latin typeface="+mj-ea"/>
                  <a:ea typeface="+mj-ea"/>
                </a:rPr>
                <a:t>数据采集</a:t>
              </a:r>
              <a:endParaRPr lang="zh-CN" altLang="en-US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934507" y="4730927"/>
            <a:ext cx="1931288" cy="525040"/>
            <a:chOff x="5934506" y="4872797"/>
            <a:chExt cx="1931287" cy="525040"/>
          </a:xfrm>
        </p:grpSpPr>
        <p:sp>
          <p:nvSpPr>
            <p:cNvPr id="37" name="Freeform 8"/>
            <p:cNvSpPr/>
            <p:nvPr/>
          </p:nvSpPr>
          <p:spPr bwMode="auto">
            <a:xfrm>
              <a:off x="5934506" y="4872797"/>
              <a:ext cx="1931287" cy="525040"/>
            </a:xfrm>
            <a:custGeom>
              <a:avLst/>
              <a:gdLst>
                <a:gd name="T0" fmla="*/ 61 w 2740"/>
                <a:gd name="T1" fmla="*/ 0 h 692"/>
                <a:gd name="T2" fmla="*/ 2678 w 2740"/>
                <a:gd name="T3" fmla="*/ 0 h 692"/>
                <a:gd name="T4" fmla="*/ 2740 w 2740"/>
                <a:gd name="T5" fmla="*/ 61 h 692"/>
                <a:gd name="T6" fmla="*/ 2740 w 2740"/>
                <a:gd name="T7" fmla="*/ 631 h 692"/>
                <a:gd name="T8" fmla="*/ 2678 w 2740"/>
                <a:gd name="T9" fmla="*/ 692 h 692"/>
                <a:gd name="T10" fmla="*/ 61 w 2740"/>
                <a:gd name="T11" fmla="*/ 692 h 692"/>
                <a:gd name="T12" fmla="*/ 0 w 2740"/>
                <a:gd name="T13" fmla="*/ 631 h 692"/>
                <a:gd name="T14" fmla="*/ 0 w 2740"/>
                <a:gd name="T15" fmla="*/ 61 h 692"/>
                <a:gd name="T16" fmla="*/ 61 w 2740"/>
                <a:gd name="T1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0" h="692">
                  <a:moveTo>
                    <a:pt x="61" y="0"/>
                  </a:moveTo>
                  <a:lnTo>
                    <a:pt x="2678" y="0"/>
                  </a:lnTo>
                  <a:cubicBezTo>
                    <a:pt x="2712" y="0"/>
                    <a:pt x="2740" y="27"/>
                    <a:pt x="2740" y="61"/>
                  </a:cubicBezTo>
                  <a:lnTo>
                    <a:pt x="2740" y="631"/>
                  </a:lnTo>
                  <a:cubicBezTo>
                    <a:pt x="2740" y="664"/>
                    <a:pt x="2712" y="692"/>
                    <a:pt x="2678" y="692"/>
                  </a:cubicBezTo>
                  <a:lnTo>
                    <a:pt x="61" y="692"/>
                  </a:lnTo>
                  <a:cubicBezTo>
                    <a:pt x="28" y="692"/>
                    <a:pt x="0" y="664"/>
                    <a:pt x="0" y="631"/>
                  </a:cubicBezTo>
                  <a:lnTo>
                    <a:pt x="0" y="61"/>
                  </a:lnTo>
                  <a:cubicBezTo>
                    <a:pt x="0" y="27"/>
                    <a:pt x="28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 w="1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242397" y="4924730"/>
              <a:ext cx="1107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accent2"/>
                  </a:solidFill>
                  <a:latin typeface="+mj-ea"/>
                  <a:ea typeface="+mj-ea"/>
                </a:rPr>
                <a:t>市场促销</a:t>
              </a:r>
              <a:endParaRPr lang="zh-CN" altLang="en-US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8602477" y="3039968"/>
            <a:ext cx="902799" cy="954101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2"/>
                </a:solidFill>
                <a:latin typeface="+mj-ea"/>
                <a:ea typeface="+mj-ea"/>
              </a:rPr>
              <a:t>消费</a:t>
            </a:r>
            <a:endParaRPr lang="en-US" altLang="zh-CN" sz="2800" b="1" dirty="0">
              <a:solidFill>
                <a:schemeClr val="accent2"/>
              </a:solidFill>
              <a:latin typeface="+mj-ea"/>
              <a:ea typeface="+mj-ea"/>
            </a:endParaRPr>
          </a:p>
          <a:p>
            <a:r>
              <a:rPr lang="zh-CN" altLang="en-US" sz="2800" b="1" dirty="0">
                <a:solidFill>
                  <a:schemeClr val="accent2"/>
                </a:solidFill>
                <a:latin typeface="+mj-ea"/>
                <a:ea typeface="+mj-ea"/>
              </a:rPr>
              <a:t>市场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86812" y="2987221"/>
            <a:ext cx="902799" cy="954101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2"/>
                </a:solidFill>
                <a:latin typeface="+mj-ea"/>
                <a:ea typeface="+mj-ea"/>
              </a:rPr>
              <a:t>生码</a:t>
            </a:r>
            <a:endParaRPr lang="en-US" altLang="zh-CN" sz="2800" b="1" dirty="0" smtClean="0">
              <a:solidFill>
                <a:schemeClr val="accent2"/>
              </a:solidFill>
              <a:latin typeface="+mj-ea"/>
              <a:ea typeface="+mj-ea"/>
            </a:endParaRPr>
          </a:p>
          <a:p>
            <a:r>
              <a:rPr lang="zh-CN" altLang="en-US" sz="2800" b="1" dirty="0" smtClean="0">
                <a:solidFill>
                  <a:schemeClr val="accent2"/>
                </a:solidFill>
                <a:latin typeface="+mj-ea"/>
                <a:ea typeface="+mj-ea"/>
              </a:rPr>
              <a:t>软件</a:t>
            </a:r>
            <a:endParaRPr lang="zh-CN" altLang="en-US" sz="28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53892" y="1486931"/>
            <a:ext cx="3752601" cy="50782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accent2"/>
                </a:solidFill>
                <a:latin typeface="+mn-ea"/>
                <a:ea typeface="+mn-ea"/>
              </a:rPr>
              <a:t>WEB </a:t>
            </a:r>
            <a:r>
              <a:rPr lang="zh-CN" altLang="en-US" dirty="0" smtClean="0">
                <a:solidFill>
                  <a:schemeClr val="accent2"/>
                </a:solidFill>
                <a:latin typeface="+mn-ea"/>
                <a:ea typeface="+mn-ea"/>
              </a:rPr>
              <a:t>云端</a:t>
            </a:r>
            <a:r>
              <a:rPr lang="en-US" altLang="zh-CN" dirty="0">
                <a:solidFill>
                  <a:schemeClr val="accent2"/>
                </a:solidFill>
                <a:latin typeface="+mn-ea"/>
                <a:ea typeface="+mn-ea"/>
              </a:rPr>
              <a:t> </a:t>
            </a:r>
            <a:r>
              <a:rPr lang="zh-CN" altLang="en-US" dirty="0" smtClean="0">
                <a:solidFill>
                  <a:schemeClr val="accent2"/>
                </a:solidFill>
                <a:latin typeface="+mn-ea"/>
                <a:ea typeface="+mn-ea"/>
              </a:rPr>
              <a:t>（数码</a:t>
            </a:r>
            <a:r>
              <a:rPr lang="en-US" altLang="zh-CN" dirty="0" smtClean="0">
                <a:solidFill>
                  <a:schemeClr val="accent2"/>
                </a:solidFill>
                <a:latin typeface="+mn-ea"/>
                <a:ea typeface="+mn-ea"/>
              </a:rPr>
              <a:t>/</a:t>
            </a:r>
            <a:r>
              <a:rPr lang="zh-CN" altLang="en-US" dirty="0" smtClean="0">
                <a:solidFill>
                  <a:schemeClr val="accent2"/>
                </a:solidFill>
                <a:latin typeface="+mn-ea"/>
                <a:ea typeface="+mn-ea"/>
              </a:rPr>
              <a:t>业务管理</a:t>
            </a:r>
            <a:r>
              <a:rPr lang="en-US" altLang="zh-CN" dirty="0" smtClean="0">
                <a:solidFill>
                  <a:schemeClr val="accent2"/>
                </a:solidFill>
                <a:latin typeface="+mn-ea"/>
                <a:ea typeface="+mn-ea"/>
              </a:rPr>
              <a:t>)</a:t>
            </a:r>
            <a:endParaRPr lang="zh-CN" altLang="en-US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8762495" y="2050689"/>
            <a:ext cx="495591" cy="556865"/>
            <a:chOff x="1367444" y="1591411"/>
            <a:chExt cx="495591" cy="680066"/>
          </a:xfrm>
        </p:grpSpPr>
        <p:sp>
          <p:nvSpPr>
            <p:cNvPr id="50" name="Freeform 18"/>
            <p:cNvSpPr>
              <a:spLocks noEditPoints="1"/>
            </p:cNvSpPr>
            <p:nvPr/>
          </p:nvSpPr>
          <p:spPr bwMode="auto">
            <a:xfrm>
              <a:off x="1369322" y="1591411"/>
              <a:ext cx="493713" cy="340033"/>
            </a:xfrm>
            <a:custGeom>
              <a:avLst/>
              <a:gdLst>
                <a:gd name="T0" fmla="*/ 153 w 611"/>
                <a:gd name="T1" fmla="*/ 610 h 610"/>
                <a:gd name="T2" fmla="*/ 153 w 611"/>
                <a:gd name="T3" fmla="*/ 305 h 610"/>
                <a:gd name="T4" fmla="*/ 0 w 611"/>
                <a:gd name="T5" fmla="*/ 305 h 610"/>
                <a:gd name="T6" fmla="*/ 305 w 611"/>
                <a:gd name="T7" fmla="*/ 0 h 610"/>
                <a:gd name="T8" fmla="*/ 611 w 611"/>
                <a:gd name="T9" fmla="*/ 305 h 610"/>
                <a:gd name="T10" fmla="*/ 458 w 611"/>
                <a:gd name="T11" fmla="*/ 305 h 610"/>
                <a:gd name="T12" fmla="*/ 458 w 611"/>
                <a:gd name="T13" fmla="*/ 610 h 610"/>
                <a:gd name="T14" fmla="*/ 153 w 611"/>
                <a:gd name="T15" fmla="*/ 610 h 610"/>
                <a:gd name="T16" fmla="*/ 305 w 611"/>
                <a:gd name="T17" fmla="*/ 61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1" h="610">
                  <a:moveTo>
                    <a:pt x="153" y="610"/>
                  </a:moveTo>
                  <a:lnTo>
                    <a:pt x="153" y="305"/>
                  </a:lnTo>
                  <a:lnTo>
                    <a:pt x="0" y="305"/>
                  </a:lnTo>
                  <a:lnTo>
                    <a:pt x="305" y="0"/>
                  </a:lnTo>
                  <a:lnTo>
                    <a:pt x="611" y="305"/>
                  </a:lnTo>
                  <a:lnTo>
                    <a:pt x="458" y="305"/>
                  </a:lnTo>
                  <a:lnTo>
                    <a:pt x="458" y="610"/>
                  </a:lnTo>
                  <a:lnTo>
                    <a:pt x="153" y="610"/>
                  </a:lnTo>
                  <a:close/>
                  <a:moveTo>
                    <a:pt x="305" y="61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34" tIns="45717" rIns="91434" bIns="45717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51" name="Freeform 18"/>
            <p:cNvSpPr>
              <a:spLocks noEditPoints="1"/>
            </p:cNvSpPr>
            <p:nvPr/>
          </p:nvSpPr>
          <p:spPr bwMode="auto">
            <a:xfrm flipV="1">
              <a:off x="1367444" y="1931444"/>
              <a:ext cx="493713" cy="340033"/>
            </a:xfrm>
            <a:custGeom>
              <a:avLst/>
              <a:gdLst>
                <a:gd name="T0" fmla="*/ 153 w 611"/>
                <a:gd name="T1" fmla="*/ 610 h 610"/>
                <a:gd name="T2" fmla="*/ 153 w 611"/>
                <a:gd name="T3" fmla="*/ 305 h 610"/>
                <a:gd name="T4" fmla="*/ 0 w 611"/>
                <a:gd name="T5" fmla="*/ 305 h 610"/>
                <a:gd name="T6" fmla="*/ 305 w 611"/>
                <a:gd name="T7" fmla="*/ 0 h 610"/>
                <a:gd name="T8" fmla="*/ 611 w 611"/>
                <a:gd name="T9" fmla="*/ 305 h 610"/>
                <a:gd name="T10" fmla="*/ 458 w 611"/>
                <a:gd name="T11" fmla="*/ 305 h 610"/>
                <a:gd name="T12" fmla="*/ 458 w 611"/>
                <a:gd name="T13" fmla="*/ 610 h 610"/>
                <a:gd name="T14" fmla="*/ 153 w 611"/>
                <a:gd name="T15" fmla="*/ 610 h 610"/>
                <a:gd name="T16" fmla="*/ 305 w 611"/>
                <a:gd name="T17" fmla="*/ 61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1" h="610">
                  <a:moveTo>
                    <a:pt x="153" y="610"/>
                  </a:moveTo>
                  <a:lnTo>
                    <a:pt x="153" y="305"/>
                  </a:lnTo>
                  <a:lnTo>
                    <a:pt x="0" y="305"/>
                  </a:lnTo>
                  <a:lnTo>
                    <a:pt x="305" y="0"/>
                  </a:lnTo>
                  <a:lnTo>
                    <a:pt x="611" y="305"/>
                  </a:lnTo>
                  <a:lnTo>
                    <a:pt x="458" y="305"/>
                  </a:lnTo>
                  <a:lnTo>
                    <a:pt x="458" y="610"/>
                  </a:lnTo>
                  <a:lnTo>
                    <a:pt x="153" y="610"/>
                  </a:lnTo>
                  <a:close/>
                  <a:moveTo>
                    <a:pt x="305" y="61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34" tIns="45717" rIns="91434" bIns="45717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394947" y="1950550"/>
            <a:ext cx="495591" cy="556865"/>
            <a:chOff x="1367444" y="1591411"/>
            <a:chExt cx="495591" cy="680066"/>
          </a:xfrm>
        </p:grpSpPr>
        <p:sp>
          <p:nvSpPr>
            <p:cNvPr id="57" name="Freeform 18"/>
            <p:cNvSpPr>
              <a:spLocks noEditPoints="1"/>
            </p:cNvSpPr>
            <p:nvPr/>
          </p:nvSpPr>
          <p:spPr bwMode="auto">
            <a:xfrm>
              <a:off x="1369322" y="1591411"/>
              <a:ext cx="493713" cy="340033"/>
            </a:xfrm>
            <a:custGeom>
              <a:avLst/>
              <a:gdLst>
                <a:gd name="T0" fmla="*/ 153 w 611"/>
                <a:gd name="T1" fmla="*/ 610 h 610"/>
                <a:gd name="T2" fmla="*/ 153 w 611"/>
                <a:gd name="T3" fmla="*/ 305 h 610"/>
                <a:gd name="T4" fmla="*/ 0 w 611"/>
                <a:gd name="T5" fmla="*/ 305 h 610"/>
                <a:gd name="T6" fmla="*/ 305 w 611"/>
                <a:gd name="T7" fmla="*/ 0 h 610"/>
                <a:gd name="T8" fmla="*/ 611 w 611"/>
                <a:gd name="T9" fmla="*/ 305 h 610"/>
                <a:gd name="T10" fmla="*/ 458 w 611"/>
                <a:gd name="T11" fmla="*/ 305 h 610"/>
                <a:gd name="T12" fmla="*/ 458 w 611"/>
                <a:gd name="T13" fmla="*/ 610 h 610"/>
                <a:gd name="T14" fmla="*/ 153 w 611"/>
                <a:gd name="T15" fmla="*/ 610 h 610"/>
                <a:gd name="T16" fmla="*/ 305 w 611"/>
                <a:gd name="T17" fmla="*/ 61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1" h="610">
                  <a:moveTo>
                    <a:pt x="153" y="610"/>
                  </a:moveTo>
                  <a:lnTo>
                    <a:pt x="153" y="305"/>
                  </a:lnTo>
                  <a:lnTo>
                    <a:pt x="0" y="305"/>
                  </a:lnTo>
                  <a:lnTo>
                    <a:pt x="305" y="0"/>
                  </a:lnTo>
                  <a:lnTo>
                    <a:pt x="611" y="305"/>
                  </a:lnTo>
                  <a:lnTo>
                    <a:pt x="458" y="305"/>
                  </a:lnTo>
                  <a:lnTo>
                    <a:pt x="458" y="610"/>
                  </a:lnTo>
                  <a:lnTo>
                    <a:pt x="153" y="610"/>
                  </a:lnTo>
                  <a:close/>
                  <a:moveTo>
                    <a:pt x="305" y="61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34" tIns="45717" rIns="91434" bIns="45717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58" name="Freeform 18"/>
            <p:cNvSpPr>
              <a:spLocks noEditPoints="1"/>
            </p:cNvSpPr>
            <p:nvPr/>
          </p:nvSpPr>
          <p:spPr bwMode="auto">
            <a:xfrm flipV="1">
              <a:off x="1367444" y="1931444"/>
              <a:ext cx="493713" cy="340033"/>
            </a:xfrm>
            <a:custGeom>
              <a:avLst/>
              <a:gdLst>
                <a:gd name="T0" fmla="*/ 153 w 611"/>
                <a:gd name="T1" fmla="*/ 610 h 610"/>
                <a:gd name="T2" fmla="*/ 153 w 611"/>
                <a:gd name="T3" fmla="*/ 305 h 610"/>
                <a:gd name="T4" fmla="*/ 0 w 611"/>
                <a:gd name="T5" fmla="*/ 305 h 610"/>
                <a:gd name="T6" fmla="*/ 305 w 611"/>
                <a:gd name="T7" fmla="*/ 0 h 610"/>
                <a:gd name="T8" fmla="*/ 611 w 611"/>
                <a:gd name="T9" fmla="*/ 305 h 610"/>
                <a:gd name="T10" fmla="*/ 458 w 611"/>
                <a:gd name="T11" fmla="*/ 305 h 610"/>
                <a:gd name="T12" fmla="*/ 458 w 611"/>
                <a:gd name="T13" fmla="*/ 610 h 610"/>
                <a:gd name="T14" fmla="*/ 153 w 611"/>
                <a:gd name="T15" fmla="*/ 610 h 610"/>
                <a:gd name="T16" fmla="*/ 305 w 611"/>
                <a:gd name="T17" fmla="*/ 61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1" h="610">
                  <a:moveTo>
                    <a:pt x="153" y="610"/>
                  </a:moveTo>
                  <a:lnTo>
                    <a:pt x="153" y="305"/>
                  </a:lnTo>
                  <a:lnTo>
                    <a:pt x="0" y="305"/>
                  </a:lnTo>
                  <a:lnTo>
                    <a:pt x="305" y="0"/>
                  </a:lnTo>
                  <a:lnTo>
                    <a:pt x="611" y="305"/>
                  </a:lnTo>
                  <a:lnTo>
                    <a:pt x="458" y="305"/>
                  </a:lnTo>
                  <a:lnTo>
                    <a:pt x="458" y="610"/>
                  </a:lnTo>
                  <a:lnTo>
                    <a:pt x="153" y="610"/>
                  </a:lnTo>
                  <a:close/>
                  <a:moveTo>
                    <a:pt x="305" y="61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34" tIns="45717" rIns="91434" bIns="45717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818000" y="4088185"/>
            <a:ext cx="2090066" cy="1200323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17" rIns="91434" bIns="45717">
            <a:spAutoFit/>
          </a:bodyPr>
          <a:lstStyle/>
          <a:p>
            <a:pPr algn="just"/>
            <a:r>
              <a:rPr lang="zh-CN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在本地设定数码参数及生成数码</a:t>
            </a:r>
            <a:endParaRPr lang="en-US" altLang="zh-CN" dirty="0" smtClean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将数码系统参数导入到</a:t>
            </a:r>
            <a:r>
              <a:rPr lang="en-US" altLang="zh-CN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服务后台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8330629" y="4182698"/>
            <a:ext cx="2090066" cy="923324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17" rIns="91434" bIns="45717">
            <a:spAutoFit/>
          </a:bodyPr>
          <a:lstStyle/>
          <a:p>
            <a:pPr algn="just"/>
            <a:r>
              <a:rPr lang="zh-CN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消费者防伪查询验证，质量追溯，售后管理及企业互动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7485590"/>
      </p:ext>
    </p:extLst>
  </p:cSld>
  <p:clrMapOvr>
    <a:masterClrMapping/>
  </p:clrMapOvr>
  <p:transition spd="slow" advTm="9437">
    <p:wip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400" tmFilter="0,0; .5, 1; 1, 1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20"/>
                                </p:stCondLst>
                                <p:childTnLst>
                                  <p:par>
                                    <p:cTn id="13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20"/>
                                </p:stCondLst>
                                <p:childTnLst>
                                  <p:par>
                                    <p:cTn id="2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20"/>
                                </p:stCondLst>
                                <p:childTnLst>
                                  <p:par>
                                    <p:cTn id="28" presetID="2" presetClass="entr" presetSubtype="1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20"/>
                                </p:stCondLst>
                                <p:childTnLst>
                                  <p:par>
                                    <p:cTn id="37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0" dur="2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69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1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9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9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9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9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00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8" grpId="0" animBg="1"/>
          <p:bldP spid="9" grpId="0" animBg="1"/>
          <p:bldP spid="10" grpId="0" animBg="1"/>
          <p:bldP spid="11" grpId="0" animBg="1"/>
          <p:bldP spid="13" grpId="0" animBg="1"/>
          <p:bldP spid="39" grpId="0"/>
          <p:bldP spid="40" grpId="0"/>
          <p:bldP spid="42" grpId="0"/>
          <p:bldP spid="59" grpId="0"/>
          <p:bldP spid="6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400" tmFilter="0,0; .5, 1; 1, 1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20"/>
                                </p:stCondLst>
                                <p:childTnLst>
                                  <p:par>
                                    <p:cTn id="13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20"/>
                                </p:stCondLst>
                                <p:childTnLst>
                                  <p:par>
                                    <p:cTn id="2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20"/>
                                </p:stCondLst>
                                <p:childTnLst>
                                  <p:par>
                                    <p:cTn id="28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20"/>
                                </p:stCondLst>
                                <p:childTnLst>
                                  <p:par>
                                    <p:cTn id="37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0" dur="2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69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1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9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9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9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9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00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8" grpId="0" animBg="1"/>
          <p:bldP spid="9" grpId="0" animBg="1"/>
          <p:bldP spid="10" grpId="0" animBg="1"/>
          <p:bldP spid="11" grpId="0" animBg="1"/>
          <p:bldP spid="13" grpId="0" animBg="1"/>
          <p:bldP spid="39" grpId="0"/>
          <p:bldP spid="40" grpId="0"/>
          <p:bldP spid="42" grpId="0"/>
          <p:bldP spid="59" grpId="0"/>
          <p:bldP spid="60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1330766" y="44625"/>
            <a:ext cx="5042228" cy="52322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数码介绍</a:t>
            </a:r>
            <a:endParaRPr lang="zh-CN" altLang="en-US" sz="2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0263" y="106179"/>
            <a:ext cx="1064260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accent2"/>
                </a:solidFill>
              </a:rPr>
              <a:t>Part</a:t>
            </a:r>
            <a:r>
              <a:rPr lang="en-US" altLang="zh-CN" dirty="0" smtClean="0">
                <a:solidFill>
                  <a:schemeClr val="accent2"/>
                </a:solidFill>
              </a:rPr>
              <a:t>  5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42996" y="136956"/>
            <a:ext cx="341969" cy="369326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r"/>
            <a:r>
              <a:rPr lang="en-US" altLang="zh-CN" dirty="0" smtClean="0">
                <a:solidFill>
                  <a:schemeClr val="accent2"/>
                </a:solidFill>
              </a:rPr>
              <a:t>5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pic>
        <p:nvPicPr>
          <p:cNvPr id="40" name="Picture 4" descr="D:\qq\3653315\序号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53" y="1772859"/>
            <a:ext cx="4016375" cy="374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圆角矩形 40"/>
          <p:cNvSpPr/>
          <p:nvPr/>
        </p:nvSpPr>
        <p:spPr>
          <a:xfrm>
            <a:off x="5500975" y="1525539"/>
            <a:ext cx="5803704" cy="3705169"/>
          </a:xfrm>
          <a:prstGeom prst="roundRect">
            <a:avLst>
              <a:gd name="adj" fmla="val 3955"/>
            </a:avLst>
          </a:prstGeom>
          <a:noFill/>
          <a:ln w="31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135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717642" y="1628800"/>
            <a:ext cx="5370369" cy="3425535"/>
          </a:xfrm>
          <a:prstGeom prst="rect">
            <a:avLst/>
          </a:prstGeom>
        </p:spPr>
        <p:txBody>
          <a:bodyPr wrap="square" lIns="100567" tIns="50283" rIns="100567" bIns="50283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序号：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用来控制生码的数量，与防伪码一一对应，保证数码的唯一性，同时可以指定对用的产品及相关的信息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防伪码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：用于防伪溯源，通过防伪码可以算出对应的序号，以及序号号对应的产品相关内容，时同还可以算出对应的流水号，物流码，及验证码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流水号：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用于溯源和物流的管理，可以成批的设定相关的信息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物流码：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出库库扫描记录物流的使用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验证码：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与防伪码配套使用，用于防伪码的暗码使用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6"/>
          <p:cNvSpPr txBox="1"/>
          <p:nvPr/>
        </p:nvSpPr>
        <p:spPr>
          <a:xfrm>
            <a:off x="679507" y="1063420"/>
            <a:ext cx="4352865" cy="6563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265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多组数码生成</a:t>
            </a:r>
            <a:endParaRPr lang="zh-CN" altLang="en-US" sz="4265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0493225"/>
      </p:ext>
    </p:extLst>
  </p:cSld>
  <p:clrMapOvr>
    <a:masterClrMapping/>
  </p:clrMapOvr>
  <p:transition spd="slow" advTm="94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2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17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41" grpId="0" animBg="1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1330765" y="44625"/>
            <a:ext cx="7575927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应用案例</a:t>
            </a:r>
            <a:r>
              <a:rPr lang="zh-CN" altLang="en-US" sz="28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在线条码及时打印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0263" y="106179"/>
            <a:ext cx="1064260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accent2"/>
                </a:solidFill>
              </a:rPr>
              <a:t>Part</a:t>
            </a:r>
            <a:r>
              <a:rPr lang="en-US" altLang="zh-CN" dirty="0" smtClean="0">
                <a:solidFill>
                  <a:schemeClr val="accent2"/>
                </a:solidFill>
              </a:rPr>
              <a:t>  6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42996" y="136956"/>
            <a:ext cx="341969" cy="369326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r"/>
            <a:r>
              <a:rPr lang="en-US" altLang="zh-CN" dirty="0" smtClean="0">
                <a:solidFill>
                  <a:schemeClr val="accent2"/>
                </a:solidFill>
              </a:rPr>
              <a:t>6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09386" y="1067935"/>
            <a:ext cx="7051552" cy="162332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zh-CN" altLang="en-US" sz="32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不需要扫描包装关系，不需要记录打印的数码，只需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一条</a:t>
            </a:r>
            <a:r>
              <a:rPr lang="zh-CN" altLang="en-US" sz="32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打印总数，防伪</a:t>
            </a:r>
            <a:r>
              <a:rPr lang="en-US" altLang="zh-CN" sz="32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32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溯源</a:t>
            </a:r>
            <a:r>
              <a:rPr lang="en-US" altLang="zh-CN" sz="32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32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防窜货全部搞定</a:t>
            </a:r>
            <a:endParaRPr lang="zh-CN" altLang="en-US" sz="3200" b="1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8" y="1737152"/>
            <a:ext cx="1439862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右大括号 5"/>
          <p:cNvSpPr>
            <a:spLocks/>
          </p:cNvSpPr>
          <p:nvPr/>
        </p:nvSpPr>
        <p:spPr bwMode="auto">
          <a:xfrm>
            <a:off x="9671050" y="3356402"/>
            <a:ext cx="606425" cy="3113088"/>
          </a:xfrm>
          <a:prstGeom prst="rightBrace">
            <a:avLst>
              <a:gd name="adj1" fmla="val 8342"/>
              <a:gd name="adj2" fmla="val 50000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zh-CN" altLang="en-US" sz="1800"/>
          </a:p>
        </p:txBody>
      </p:sp>
      <p:pic>
        <p:nvPicPr>
          <p:cNvPr id="8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8" y="2857927"/>
            <a:ext cx="1439862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8" y="3959652"/>
            <a:ext cx="1439862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8" y="5050265"/>
            <a:ext cx="1439862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8"/>
          <p:cNvSpPr>
            <a:spLocks noChangeArrowheads="1"/>
          </p:cNvSpPr>
          <p:nvPr/>
        </p:nvSpPr>
        <p:spPr bwMode="auto">
          <a:xfrm>
            <a:off x="10277475" y="4718477"/>
            <a:ext cx="10318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160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6</a:t>
            </a:r>
            <a:r>
              <a:rPr lang="zh-CN" altLang="en-US" sz="160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个小标</a:t>
            </a:r>
            <a:endParaRPr lang="en-US" altLang="zh-CN" sz="1600">
              <a:solidFill>
                <a:srgbClr val="445469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2" name="矩形 8"/>
          <p:cNvSpPr>
            <a:spLocks noChangeArrowheads="1"/>
          </p:cNvSpPr>
          <p:nvPr/>
        </p:nvSpPr>
        <p:spPr bwMode="auto">
          <a:xfrm>
            <a:off x="8281988" y="6151990"/>
            <a:ext cx="1030287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160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…..</a:t>
            </a:r>
          </a:p>
        </p:txBody>
      </p:sp>
      <p:sp>
        <p:nvSpPr>
          <p:cNvPr id="13" name="右箭头 7"/>
          <p:cNvSpPr>
            <a:spLocks noChangeArrowheads="1"/>
          </p:cNvSpPr>
          <p:nvPr/>
        </p:nvSpPr>
        <p:spPr bwMode="auto">
          <a:xfrm>
            <a:off x="9594850" y="2248327"/>
            <a:ext cx="419100" cy="46038"/>
          </a:xfrm>
          <a:prstGeom prst="rightArrow">
            <a:avLst>
              <a:gd name="adj1" fmla="val 50000"/>
              <a:gd name="adj2" fmla="val 4960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zh-CN" altLang="en-US" sz="1800"/>
          </a:p>
        </p:txBody>
      </p:sp>
      <p:sp>
        <p:nvSpPr>
          <p:cNvPr id="14" name="矩形 8"/>
          <p:cNvSpPr>
            <a:spLocks noChangeArrowheads="1"/>
          </p:cNvSpPr>
          <p:nvPr/>
        </p:nvSpPr>
        <p:spPr bwMode="auto">
          <a:xfrm>
            <a:off x="10075863" y="2100690"/>
            <a:ext cx="1030287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60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大箱标</a:t>
            </a:r>
            <a:endParaRPr lang="en-US" altLang="zh-CN" sz="1600">
              <a:solidFill>
                <a:srgbClr val="445469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3221465"/>
            <a:ext cx="1509713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 descr="C:\Users\charise\Documents\Tencent Files\3653315\Image\C2C\Image1\@S3{VJE$4[4`9SJ[`31C$M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2911902"/>
            <a:ext cx="3267075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虚尾箭头 17"/>
          <p:cNvSpPr/>
          <p:nvPr/>
        </p:nvSpPr>
        <p:spPr bwMode="auto">
          <a:xfrm>
            <a:off x="5027613" y="3883452"/>
            <a:ext cx="587375" cy="447675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/>
          </a:p>
        </p:txBody>
      </p:sp>
      <p:cxnSp>
        <p:nvCxnSpPr>
          <p:cNvPr id="19" name="MH_Other_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1481138" y="5563027"/>
            <a:ext cx="6142037" cy="0"/>
          </a:xfrm>
          <a:prstGeom prst="line">
            <a:avLst/>
          </a:prstGeom>
          <a:noFill/>
          <a:ln w="6350" cap="rnd" algn="ctr">
            <a:solidFill>
              <a:srgbClr val="A8ABB8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MH_Desc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23975" y="5585252"/>
            <a:ext cx="6030913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35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</a:rPr>
              <a:t>数码及包装关系全部通过算法计算，无重码，无错码</a:t>
            </a:r>
            <a:endParaRPr lang="en-US" altLang="zh-CN" sz="2135" dirty="0" smtClean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35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</a:rPr>
              <a:t>防伪溯源信息确保准确无误！</a:t>
            </a:r>
            <a:endParaRPr lang="zh-CN" altLang="en-US" sz="213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/>
            </a:endParaRPr>
          </a:p>
        </p:txBody>
      </p:sp>
      <p:grpSp>
        <p:nvGrpSpPr>
          <p:cNvPr id="21" name="组合 20"/>
          <p:cNvGrpSpPr>
            <a:grpSpLocks/>
          </p:cNvGrpSpPr>
          <p:nvPr/>
        </p:nvGrpSpPr>
        <p:grpSpPr bwMode="auto">
          <a:xfrm>
            <a:off x="525463" y="5399515"/>
            <a:ext cx="671512" cy="673100"/>
            <a:chOff x="1031458" y="3043650"/>
            <a:chExt cx="504000" cy="504000"/>
          </a:xfrm>
        </p:grpSpPr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1031458" y="3043650"/>
              <a:ext cx="504000" cy="504000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1559B"/>
                </a:gs>
              </a:gsLst>
              <a:lin ang="0" scaled="0"/>
            </a:gradFill>
            <a:ln w="15875" cap="flat" cmpd="sng" algn="ctr">
              <a:noFill/>
              <a:prstDash val="solid"/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3" name="MH_Other_5"/>
            <p:cNvSpPr/>
            <p:nvPr>
              <p:custDataLst>
                <p:tags r:id="rId3"/>
              </p:custDataLst>
            </p:nvPr>
          </p:nvSpPr>
          <p:spPr>
            <a:xfrm>
              <a:off x="1139883" y="3151819"/>
              <a:ext cx="287150" cy="287660"/>
            </a:xfrm>
            <a:prstGeom prst="donut">
              <a:avLst>
                <a:gd name="adj" fmla="val 9123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65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MH_Other_6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1216139" y="3240971"/>
              <a:ext cx="134639" cy="109358"/>
            </a:xfrm>
            <a:prstGeom prst="rightArrow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65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006517"/>
      </p:ext>
    </p:extLst>
  </p:cSld>
  <p:clrMapOvr>
    <a:masterClrMapping/>
  </p:clrMapOvr>
  <p:transition spd="slow" advTm="94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80"/>
                            </p:stCondLst>
                            <p:childTnLst>
                              <p:par>
                                <p:cTn id="1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8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8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1330766" y="44625"/>
            <a:ext cx="5042228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应用案例</a:t>
            </a:r>
            <a:r>
              <a:rPr lang="zh-CN" altLang="en-US" sz="28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激光打码及时关联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0263" y="106179"/>
            <a:ext cx="1064260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accent2"/>
                </a:solidFill>
              </a:rPr>
              <a:t>Part</a:t>
            </a:r>
            <a:r>
              <a:rPr lang="en-US" altLang="zh-CN" dirty="0" smtClean="0">
                <a:solidFill>
                  <a:schemeClr val="accent2"/>
                </a:solidFill>
              </a:rPr>
              <a:t>  7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42996" y="136956"/>
            <a:ext cx="341969" cy="369326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r"/>
            <a:r>
              <a:rPr lang="en-US" altLang="zh-CN" dirty="0" smtClean="0">
                <a:solidFill>
                  <a:schemeClr val="accent2"/>
                </a:solidFill>
              </a:rPr>
              <a:t>7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1879600"/>
            <a:ext cx="7969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右箭头 7"/>
          <p:cNvSpPr>
            <a:spLocks noChangeArrowheads="1"/>
          </p:cNvSpPr>
          <p:nvPr/>
        </p:nvSpPr>
        <p:spPr bwMode="auto">
          <a:xfrm>
            <a:off x="8796338" y="2208213"/>
            <a:ext cx="419100" cy="46037"/>
          </a:xfrm>
          <a:prstGeom prst="rightArrow">
            <a:avLst>
              <a:gd name="adj1" fmla="val 50000"/>
              <a:gd name="adj2" fmla="val 4960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 typeface="Arial" pitchFamily="34" charset="0"/>
              <a:buNone/>
            </a:pPr>
            <a:endParaRPr lang="zh-CN" altLang="en-US" sz="1800"/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9248775" y="2049463"/>
            <a:ext cx="10302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160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大箱标</a:t>
            </a:r>
            <a:endParaRPr lang="en-US" altLang="zh-CN" sz="1600">
              <a:solidFill>
                <a:srgbClr val="445469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1762125"/>
            <a:ext cx="98425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虚尾箭头 8"/>
          <p:cNvSpPr/>
          <p:nvPr/>
        </p:nvSpPr>
        <p:spPr bwMode="auto">
          <a:xfrm>
            <a:off x="1993900" y="3163888"/>
            <a:ext cx="5116513" cy="447675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/>
          </a:p>
        </p:txBody>
      </p:sp>
      <p:cxnSp>
        <p:nvCxnSpPr>
          <p:cNvPr id="10" name="MH_Other_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1481138" y="5705475"/>
            <a:ext cx="9220200" cy="0"/>
          </a:xfrm>
          <a:prstGeom prst="line">
            <a:avLst/>
          </a:prstGeom>
          <a:noFill/>
          <a:ln w="6350" cap="rnd" algn="ctr">
            <a:solidFill>
              <a:srgbClr val="A8ABB8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MH_Desc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93850" y="5791200"/>
            <a:ext cx="8602663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35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</a:rPr>
              <a:t>数码及包装关系全部通过算法计算，无明码输出，无重码，无错码，断网照常打码，多条生产线可同时打码，</a:t>
            </a:r>
            <a:r>
              <a:rPr lang="zh-CN" altLang="en-US" sz="2135" b="1" dirty="0" smtClean="0">
                <a:solidFill>
                  <a:srgbClr val="0070C0"/>
                </a:solidFill>
                <a:latin typeface="Arial" panose="020B0604020202020204"/>
              </a:rPr>
              <a:t>稳定</a:t>
            </a:r>
            <a:r>
              <a:rPr lang="zh-CN" altLang="en-US" sz="2135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</a:rPr>
              <a:t>，</a:t>
            </a:r>
            <a:r>
              <a:rPr lang="zh-CN" altLang="en-US" sz="2135" b="1" dirty="0" smtClean="0">
                <a:solidFill>
                  <a:srgbClr val="0070C0"/>
                </a:solidFill>
                <a:latin typeface="Arial" panose="020B0604020202020204"/>
              </a:rPr>
              <a:t>高效</a:t>
            </a:r>
            <a:r>
              <a:rPr lang="zh-CN" altLang="en-US" sz="2135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</a:rPr>
              <a:t>，</a:t>
            </a:r>
            <a:r>
              <a:rPr lang="zh-CN" altLang="en-US" sz="2135" b="1" dirty="0" smtClean="0">
                <a:solidFill>
                  <a:srgbClr val="0070C0"/>
                </a:solidFill>
                <a:latin typeface="Arial" panose="020B0604020202020204"/>
              </a:rPr>
              <a:t>安全</a:t>
            </a:r>
            <a:r>
              <a:rPr lang="zh-CN" altLang="en-US" sz="2135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</a:rPr>
              <a:t>，</a:t>
            </a:r>
            <a:r>
              <a:rPr lang="zh-CN" altLang="en-US" sz="2135" b="1" dirty="0" smtClean="0">
                <a:solidFill>
                  <a:srgbClr val="0070C0"/>
                </a:solidFill>
                <a:latin typeface="Arial" panose="020B0604020202020204"/>
              </a:rPr>
              <a:t>经济</a:t>
            </a:r>
            <a:r>
              <a:rPr lang="zh-CN" altLang="en-US" sz="2135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</a:rPr>
              <a:t>的赋码方式！</a:t>
            </a:r>
            <a:endParaRPr lang="zh-CN" altLang="en-US" sz="213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/>
            </a:endParaRP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525463" y="5541963"/>
            <a:ext cx="671512" cy="673100"/>
            <a:chOff x="1031458" y="3043650"/>
            <a:chExt cx="504000" cy="504000"/>
          </a:xfrm>
        </p:grpSpPr>
        <p:sp>
          <p:nvSpPr>
            <p:cNvPr id="13" name="椭圆 12"/>
            <p:cNvSpPr>
              <a:spLocks noChangeAspect="1"/>
            </p:cNvSpPr>
            <p:nvPr/>
          </p:nvSpPr>
          <p:spPr>
            <a:xfrm>
              <a:off x="1031458" y="3043650"/>
              <a:ext cx="504000" cy="504000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1559B"/>
                </a:gs>
              </a:gsLst>
              <a:lin ang="0" scaled="0"/>
            </a:gradFill>
            <a:ln w="15875" cap="flat" cmpd="sng" algn="ctr">
              <a:noFill/>
              <a:prstDash val="solid"/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4" name="MH_Other_5"/>
            <p:cNvSpPr/>
            <p:nvPr>
              <p:custDataLst>
                <p:tags r:id="rId4"/>
              </p:custDataLst>
            </p:nvPr>
          </p:nvSpPr>
          <p:spPr>
            <a:xfrm>
              <a:off x="1139883" y="3151819"/>
              <a:ext cx="287150" cy="287660"/>
            </a:xfrm>
            <a:prstGeom prst="donut">
              <a:avLst>
                <a:gd name="adj" fmla="val 9123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65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MH_Other_6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>
            <a:xfrm>
              <a:off x="1216139" y="3240971"/>
              <a:ext cx="134639" cy="109358"/>
            </a:xfrm>
            <a:prstGeom prst="rightArrow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65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6" name="图片 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3094038"/>
            <a:ext cx="80486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3" y="2208213"/>
            <a:ext cx="1525587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肘形连接符 2"/>
          <p:cNvCxnSpPr>
            <a:cxnSpLocks noChangeShapeType="1"/>
          </p:cNvCxnSpPr>
          <p:nvPr/>
        </p:nvCxnSpPr>
        <p:spPr bwMode="auto">
          <a:xfrm flipV="1">
            <a:off x="4703763" y="2049463"/>
            <a:ext cx="2049462" cy="67468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圆角矩形 13"/>
          <p:cNvSpPr>
            <a:spLocks noChangeArrowheads="1"/>
          </p:cNvSpPr>
          <p:nvPr/>
        </p:nvSpPr>
        <p:spPr bwMode="auto">
          <a:xfrm>
            <a:off x="3924300" y="1152525"/>
            <a:ext cx="981075" cy="40005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1" name="文本框 15"/>
          <p:cNvSpPr txBox="1">
            <a:spLocks noChangeArrowheads="1"/>
          </p:cNvSpPr>
          <p:nvPr/>
        </p:nvSpPr>
        <p:spPr bwMode="auto">
          <a:xfrm>
            <a:off x="3979863" y="1182688"/>
            <a:ext cx="871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打标</a:t>
            </a:r>
            <a:endParaRPr lang="en-US" altLang="zh-CN" sz="1600" b="1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2" name="圆角矩形 13"/>
          <p:cNvSpPr>
            <a:spLocks noChangeArrowheads="1"/>
          </p:cNvSpPr>
          <p:nvPr/>
        </p:nvSpPr>
        <p:spPr bwMode="auto">
          <a:xfrm>
            <a:off x="7132638" y="1158875"/>
            <a:ext cx="981075" cy="40005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3" name="文本框 15"/>
          <p:cNvSpPr txBox="1">
            <a:spLocks noChangeArrowheads="1"/>
          </p:cNvSpPr>
          <p:nvPr/>
        </p:nvSpPr>
        <p:spPr bwMode="auto">
          <a:xfrm>
            <a:off x="7186613" y="1182688"/>
            <a:ext cx="873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包装</a:t>
            </a:r>
            <a:endParaRPr lang="en-US" altLang="zh-CN" sz="1600" b="1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2792413"/>
            <a:ext cx="8445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圆角矩形 7"/>
          <p:cNvSpPr>
            <a:spLocks noChangeArrowheads="1"/>
          </p:cNvSpPr>
          <p:nvPr/>
        </p:nvSpPr>
        <p:spPr bwMode="auto">
          <a:xfrm>
            <a:off x="2128838" y="4554538"/>
            <a:ext cx="3824287" cy="1019175"/>
          </a:xfrm>
          <a:prstGeom prst="roundRect">
            <a:avLst>
              <a:gd name="adj" fmla="val 9083"/>
            </a:avLst>
          </a:prstGeom>
          <a:noFill/>
          <a:ln w="12700">
            <a:solidFill>
              <a:srgbClr val="ADB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6" name="矩形 8"/>
          <p:cNvSpPr>
            <a:spLocks noChangeArrowheads="1"/>
          </p:cNvSpPr>
          <p:nvPr/>
        </p:nvSpPr>
        <p:spPr bwMode="auto">
          <a:xfrm>
            <a:off x="2187575" y="4629150"/>
            <a:ext cx="3706813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160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数码打码同时可以打印产品及生产信息，按设定的包装数量，打印对应的大箱标签</a:t>
            </a:r>
            <a:endParaRPr lang="en-US" altLang="zh-CN" sz="1600">
              <a:solidFill>
                <a:srgbClr val="445469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7" name="圆角矩形 7"/>
          <p:cNvSpPr>
            <a:spLocks noChangeArrowheads="1"/>
          </p:cNvSpPr>
          <p:nvPr/>
        </p:nvSpPr>
        <p:spPr bwMode="auto">
          <a:xfrm>
            <a:off x="6878638" y="4570413"/>
            <a:ext cx="3822700" cy="1019175"/>
          </a:xfrm>
          <a:prstGeom prst="roundRect">
            <a:avLst>
              <a:gd name="adj" fmla="val 9083"/>
            </a:avLst>
          </a:prstGeom>
          <a:noFill/>
          <a:ln w="12700">
            <a:solidFill>
              <a:srgbClr val="ADB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8" name="矩形 8"/>
          <p:cNvSpPr>
            <a:spLocks noChangeArrowheads="1"/>
          </p:cNvSpPr>
          <p:nvPr/>
        </p:nvSpPr>
        <p:spPr bwMode="auto">
          <a:xfrm>
            <a:off x="6935788" y="4646613"/>
            <a:ext cx="37084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160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按顺序将产品装箱，将大箱标签贴于大箱上，打错或装错可以及时调整</a:t>
            </a:r>
            <a:endParaRPr lang="en-US" altLang="zh-CN" sz="1600">
              <a:solidFill>
                <a:srgbClr val="445469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9" name="MH_Desc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5150" y="1411288"/>
            <a:ext cx="27289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不需要扫描包装关系，不需要记录打印的数码，</a:t>
            </a:r>
            <a:r>
              <a:rPr lang="zh-CN" altLang="en-US" sz="24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只需记录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条</a:t>
            </a:r>
            <a:r>
              <a:rPr lang="zh-CN" altLang="en-US" sz="24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打印产品的总数量，</a:t>
            </a:r>
            <a:r>
              <a:rPr lang="zh-CN" altLang="en-US" sz="24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防伪</a:t>
            </a:r>
            <a:r>
              <a:rPr lang="en-US" altLang="zh-CN" sz="24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4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溯源</a:t>
            </a:r>
            <a:r>
              <a:rPr lang="en-US" altLang="zh-CN" sz="24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4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防窜货全部搞定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3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3633788"/>
            <a:ext cx="352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266247"/>
      </p:ext>
    </p:extLst>
  </p:cSld>
  <p:clrMapOvr>
    <a:masterClrMapping/>
  </p:clrMapOvr>
  <p:transition spd="slow" advTm="94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8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8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8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1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1330766" y="44625"/>
            <a:ext cx="5042228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应用案例</a:t>
            </a:r>
            <a:r>
              <a:rPr lang="zh-CN" altLang="en-US" sz="28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无明码数据印刷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0263" y="106179"/>
            <a:ext cx="1064260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accent2"/>
                </a:solidFill>
              </a:rPr>
              <a:t>Part</a:t>
            </a:r>
            <a:r>
              <a:rPr lang="en-US" altLang="zh-CN" dirty="0" smtClean="0">
                <a:solidFill>
                  <a:schemeClr val="accent2"/>
                </a:solidFill>
              </a:rPr>
              <a:t>  8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42996" y="136956"/>
            <a:ext cx="341969" cy="369326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r"/>
            <a:r>
              <a:rPr lang="en-US" altLang="zh-CN" dirty="0" smtClean="0">
                <a:solidFill>
                  <a:schemeClr val="accent2"/>
                </a:solidFill>
              </a:rPr>
              <a:t>8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5" name="圆角矩形 7"/>
          <p:cNvSpPr>
            <a:spLocks noChangeArrowheads="1"/>
          </p:cNvSpPr>
          <p:nvPr/>
        </p:nvSpPr>
        <p:spPr bwMode="auto">
          <a:xfrm>
            <a:off x="669925" y="2041525"/>
            <a:ext cx="2157413" cy="2755900"/>
          </a:xfrm>
          <a:prstGeom prst="roundRect">
            <a:avLst>
              <a:gd name="adj" fmla="val 9083"/>
            </a:avLst>
          </a:prstGeom>
          <a:noFill/>
          <a:ln w="12700">
            <a:solidFill>
              <a:srgbClr val="ADB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782638" y="2457450"/>
            <a:ext cx="193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60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通过黒码软件的一物一码生码软件，建立企业产品生码规则及授权数量，然后导出授权文件</a:t>
            </a:r>
            <a:endParaRPr lang="en-US" altLang="zh-CN" sz="1600">
              <a:solidFill>
                <a:srgbClr val="445469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7" name="圆角矩形 9"/>
          <p:cNvSpPr>
            <a:spLocks noChangeArrowheads="1"/>
          </p:cNvSpPr>
          <p:nvPr/>
        </p:nvSpPr>
        <p:spPr bwMode="auto">
          <a:xfrm>
            <a:off x="3890963" y="2028825"/>
            <a:ext cx="2184400" cy="2768600"/>
          </a:xfrm>
          <a:prstGeom prst="roundRect">
            <a:avLst>
              <a:gd name="adj" fmla="val 9083"/>
            </a:avLst>
          </a:prstGeom>
          <a:noFill/>
          <a:ln w="12700">
            <a:solidFill>
              <a:srgbClr val="ADB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8" name="圆角矩形 11"/>
          <p:cNvSpPr>
            <a:spLocks noChangeArrowheads="1"/>
          </p:cNvSpPr>
          <p:nvPr/>
        </p:nvSpPr>
        <p:spPr bwMode="auto">
          <a:xfrm>
            <a:off x="1136650" y="1792288"/>
            <a:ext cx="1211263" cy="461962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9" name="文本框 12"/>
          <p:cNvSpPr txBox="1">
            <a:spLocks noChangeArrowheads="1"/>
          </p:cNvSpPr>
          <p:nvPr/>
        </p:nvSpPr>
        <p:spPr bwMode="auto">
          <a:xfrm>
            <a:off x="1212850" y="1841500"/>
            <a:ext cx="10017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生码管理</a:t>
            </a:r>
            <a:endParaRPr lang="en-US" altLang="zh-CN" sz="1600" b="1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" name="圆角矩形 13"/>
          <p:cNvSpPr>
            <a:spLocks noChangeArrowheads="1"/>
          </p:cNvSpPr>
          <p:nvPr/>
        </p:nvSpPr>
        <p:spPr bwMode="auto">
          <a:xfrm>
            <a:off x="4300538" y="1828800"/>
            <a:ext cx="1435100" cy="461963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1" name="文本框 15"/>
          <p:cNvSpPr txBox="1">
            <a:spLocks noChangeArrowheads="1"/>
          </p:cNvSpPr>
          <p:nvPr/>
        </p:nvSpPr>
        <p:spPr bwMode="auto">
          <a:xfrm>
            <a:off x="4410075" y="1890713"/>
            <a:ext cx="11795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数据服务</a:t>
            </a:r>
            <a:endParaRPr lang="en-US" altLang="zh-CN" sz="1600" b="1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pic>
        <p:nvPicPr>
          <p:cNvPr id="12" name="Picture 18" descr="C:\Users\charise\Desktop\so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5041900"/>
            <a:ext cx="9715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8"/>
          <p:cNvSpPr>
            <a:spLocks noChangeArrowheads="1"/>
          </p:cNvSpPr>
          <p:nvPr/>
        </p:nvSpPr>
        <p:spPr bwMode="auto">
          <a:xfrm>
            <a:off x="4033838" y="2479675"/>
            <a:ext cx="193198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60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数据服务终端软件导入授权文件</a:t>
            </a:r>
            <a:endParaRPr lang="en-US" altLang="zh-CN" sz="1600">
              <a:solidFill>
                <a:srgbClr val="445469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60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建立</a:t>
            </a:r>
            <a:r>
              <a:rPr lang="en-US" altLang="zh-CN" sz="160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TCP Server</a:t>
            </a:r>
            <a:r>
              <a:rPr lang="zh-CN" altLang="en-US" sz="160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服务，通过算法及时计算数据，并自动回复给</a:t>
            </a:r>
            <a:r>
              <a:rPr lang="en-US" altLang="zh-CN" sz="160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TCP Client</a:t>
            </a:r>
            <a:r>
              <a:rPr lang="zh-CN" altLang="en-US" sz="160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的数据请求</a:t>
            </a:r>
            <a:endParaRPr lang="en-US" altLang="zh-CN" sz="1600">
              <a:solidFill>
                <a:srgbClr val="445469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4" name="圆角矩形 9"/>
          <p:cNvSpPr>
            <a:spLocks noChangeArrowheads="1"/>
          </p:cNvSpPr>
          <p:nvPr/>
        </p:nvSpPr>
        <p:spPr bwMode="auto">
          <a:xfrm>
            <a:off x="6907213" y="2028825"/>
            <a:ext cx="2184400" cy="2768600"/>
          </a:xfrm>
          <a:prstGeom prst="roundRect">
            <a:avLst>
              <a:gd name="adj" fmla="val 9083"/>
            </a:avLst>
          </a:prstGeom>
          <a:noFill/>
          <a:ln w="12700">
            <a:solidFill>
              <a:srgbClr val="ADB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5" name="圆角矩形 13"/>
          <p:cNvSpPr>
            <a:spLocks noChangeArrowheads="1"/>
          </p:cNvSpPr>
          <p:nvPr/>
        </p:nvSpPr>
        <p:spPr bwMode="auto">
          <a:xfrm>
            <a:off x="7316788" y="1828800"/>
            <a:ext cx="1435100" cy="461963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7424738" y="1890713"/>
            <a:ext cx="1181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领跑条码</a:t>
            </a:r>
            <a:endParaRPr lang="en-US" altLang="zh-CN" sz="1600" b="1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8" name="矩形 8"/>
          <p:cNvSpPr>
            <a:spLocks noChangeArrowheads="1"/>
          </p:cNvSpPr>
          <p:nvPr/>
        </p:nvSpPr>
        <p:spPr bwMode="auto">
          <a:xfrm>
            <a:off x="7050088" y="2479675"/>
            <a:ext cx="19304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60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使用领跑条码软件排好印刷的版面，数据通过</a:t>
            </a:r>
            <a:r>
              <a:rPr lang="en-US" altLang="zh-CN" sz="160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TCP</a:t>
            </a:r>
            <a:r>
              <a:rPr lang="zh-CN" altLang="en-US" sz="160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命令与</a:t>
            </a:r>
            <a:r>
              <a:rPr lang="en-US" altLang="zh-CN" sz="160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TCP Server </a:t>
            </a:r>
            <a:r>
              <a:rPr lang="zh-CN" altLang="en-US" sz="160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连接获取数据</a:t>
            </a:r>
            <a:endParaRPr lang="en-US" altLang="zh-CN" sz="1600">
              <a:solidFill>
                <a:srgbClr val="445469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9" name="Freeform 566"/>
          <p:cNvSpPr>
            <a:spLocks noEditPoints="1"/>
          </p:cNvSpPr>
          <p:nvPr/>
        </p:nvSpPr>
        <p:spPr bwMode="auto">
          <a:xfrm>
            <a:off x="3462338" y="3432175"/>
            <a:ext cx="249237" cy="282575"/>
          </a:xfrm>
          <a:custGeom>
            <a:avLst/>
            <a:gdLst>
              <a:gd name="T0" fmla="*/ 15 w 98"/>
              <a:gd name="T1" fmla="*/ 55 h 110"/>
              <a:gd name="T2" fmla="*/ 25 w 98"/>
              <a:gd name="T3" fmla="*/ 36 h 110"/>
              <a:gd name="T4" fmla="*/ 11 w 98"/>
              <a:gd name="T5" fmla="*/ 24 h 110"/>
              <a:gd name="T6" fmla="*/ 1 w 98"/>
              <a:gd name="T7" fmla="*/ 38 h 110"/>
              <a:gd name="T8" fmla="*/ 15 w 98"/>
              <a:gd name="T9" fmla="*/ 55 h 110"/>
              <a:gd name="T10" fmla="*/ 27 w 98"/>
              <a:gd name="T11" fmla="*/ 79 h 110"/>
              <a:gd name="T12" fmla="*/ 27 w 98"/>
              <a:gd name="T13" fmla="*/ 84 h 110"/>
              <a:gd name="T14" fmla="*/ 32 w 98"/>
              <a:gd name="T15" fmla="*/ 89 h 110"/>
              <a:gd name="T16" fmla="*/ 38 w 98"/>
              <a:gd name="T17" fmla="*/ 89 h 110"/>
              <a:gd name="T18" fmla="*/ 38 w 98"/>
              <a:gd name="T19" fmla="*/ 75 h 110"/>
              <a:gd name="T20" fmla="*/ 32 w 98"/>
              <a:gd name="T21" fmla="*/ 75 h 110"/>
              <a:gd name="T22" fmla="*/ 27 w 98"/>
              <a:gd name="T23" fmla="*/ 79 h 110"/>
              <a:gd name="T24" fmla="*/ 36 w 98"/>
              <a:gd name="T25" fmla="*/ 33 h 110"/>
              <a:gd name="T26" fmla="*/ 48 w 98"/>
              <a:gd name="T27" fmla="*/ 16 h 110"/>
              <a:gd name="T28" fmla="*/ 36 w 98"/>
              <a:gd name="T29" fmla="*/ 0 h 110"/>
              <a:gd name="T30" fmla="*/ 25 w 98"/>
              <a:gd name="T31" fmla="*/ 16 h 110"/>
              <a:gd name="T32" fmla="*/ 36 w 98"/>
              <a:gd name="T33" fmla="*/ 33 h 110"/>
              <a:gd name="T34" fmla="*/ 63 w 98"/>
              <a:gd name="T35" fmla="*/ 34 h 110"/>
              <a:gd name="T36" fmla="*/ 78 w 98"/>
              <a:gd name="T37" fmla="*/ 19 h 110"/>
              <a:gd name="T38" fmla="*/ 68 w 98"/>
              <a:gd name="T39" fmla="*/ 3 h 110"/>
              <a:gd name="T40" fmla="*/ 54 w 98"/>
              <a:gd name="T41" fmla="*/ 17 h 110"/>
              <a:gd name="T42" fmla="*/ 63 w 98"/>
              <a:gd name="T43" fmla="*/ 34 h 110"/>
              <a:gd name="T44" fmla="*/ 84 w 98"/>
              <a:gd name="T45" fmla="*/ 73 h 110"/>
              <a:gd name="T46" fmla="*/ 63 w 98"/>
              <a:gd name="T47" fmla="*/ 52 h 110"/>
              <a:gd name="T48" fmla="*/ 34 w 98"/>
              <a:gd name="T49" fmla="*/ 51 h 110"/>
              <a:gd name="T50" fmla="*/ 20 w 98"/>
              <a:gd name="T51" fmla="*/ 66 h 110"/>
              <a:gd name="T52" fmla="*/ 8 w 98"/>
              <a:gd name="T53" fmla="*/ 89 h 110"/>
              <a:gd name="T54" fmla="*/ 22 w 98"/>
              <a:gd name="T55" fmla="*/ 103 h 110"/>
              <a:gd name="T56" fmla="*/ 40 w 98"/>
              <a:gd name="T57" fmla="*/ 102 h 110"/>
              <a:gd name="T58" fmla="*/ 58 w 98"/>
              <a:gd name="T59" fmla="*/ 102 h 110"/>
              <a:gd name="T60" fmla="*/ 87 w 98"/>
              <a:gd name="T61" fmla="*/ 95 h 110"/>
              <a:gd name="T62" fmla="*/ 84 w 98"/>
              <a:gd name="T63" fmla="*/ 73 h 110"/>
              <a:gd name="T64" fmla="*/ 45 w 98"/>
              <a:gd name="T65" fmla="*/ 95 h 110"/>
              <a:gd name="T66" fmla="*/ 30 w 98"/>
              <a:gd name="T67" fmla="*/ 95 h 110"/>
              <a:gd name="T68" fmla="*/ 21 w 98"/>
              <a:gd name="T69" fmla="*/ 89 h 110"/>
              <a:gd name="T70" fmla="*/ 20 w 98"/>
              <a:gd name="T71" fmla="*/ 78 h 110"/>
              <a:gd name="T72" fmla="*/ 30 w 98"/>
              <a:gd name="T73" fmla="*/ 69 h 110"/>
              <a:gd name="T74" fmla="*/ 38 w 98"/>
              <a:gd name="T75" fmla="*/ 69 h 110"/>
              <a:gd name="T76" fmla="*/ 38 w 98"/>
              <a:gd name="T77" fmla="*/ 59 h 110"/>
              <a:gd name="T78" fmla="*/ 45 w 98"/>
              <a:gd name="T79" fmla="*/ 59 h 110"/>
              <a:gd name="T80" fmla="*/ 45 w 98"/>
              <a:gd name="T81" fmla="*/ 95 h 110"/>
              <a:gd name="T82" fmla="*/ 72 w 98"/>
              <a:gd name="T83" fmla="*/ 95 h 110"/>
              <a:gd name="T84" fmla="*/ 55 w 98"/>
              <a:gd name="T85" fmla="*/ 95 h 110"/>
              <a:gd name="T86" fmla="*/ 48 w 98"/>
              <a:gd name="T87" fmla="*/ 89 h 110"/>
              <a:gd name="T88" fmla="*/ 48 w 98"/>
              <a:gd name="T89" fmla="*/ 70 h 110"/>
              <a:gd name="T90" fmla="*/ 55 w 98"/>
              <a:gd name="T91" fmla="*/ 70 h 110"/>
              <a:gd name="T92" fmla="*/ 55 w 98"/>
              <a:gd name="T93" fmla="*/ 86 h 110"/>
              <a:gd name="T94" fmla="*/ 58 w 98"/>
              <a:gd name="T95" fmla="*/ 89 h 110"/>
              <a:gd name="T96" fmla="*/ 65 w 98"/>
              <a:gd name="T97" fmla="*/ 89 h 110"/>
              <a:gd name="T98" fmla="*/ 65 w 98"/>
              <a:gd name="T99" fmla="*/ 70 h 110"/>
              <a:gd name="T100" fmla="*/ 72 w 98"/>
              <a:gd name="T101" fmla="*/ 70 h 110"/>
              <a:gd name="T102" fmla="*/ 72 w 98"/>
              <a:gd name="T103" fmla="*/ 95 h 110"/>
              <a:gd name="T104" fmla="*/ 96 w 98"/>
              <a:gd name="T105" fmla="*/ 45 h 110"/>
              <a:gd name="T106" fmla="*/ 84 w 98"/>
              <a:gd name="T107" fmla="*/ 32 h 110"/>
              <a:gd name="T108" fmla="*/ 72 w 98"/>
              <a:gd name="T109" fmla="*/ 48 h 110"/>
              <a:gd name="T110" fmla="*/ 85 w 98"/>
              <a:gd name="T111" fmla="*/ 62 h 110"/>
              <a:gd name="T112" fmla="*/ 96 w 98"/>
              <a:gd name="T113" fmla="*/ 4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" h="110">
                <a:moveTo>
                  <a:pt x="15" y="55"/>
                </a:moveTo>
                <a:cubicBezTo>
                  <a:pt x="27" y="53"/>
                  <a:pt x="25" y="39"/>
                  <a:pt x="25" y="36"/>
                </a:cubicBezTo>
                <a:cubicBezTo>
                  <a:pt x="24" y="32"/>
                  <a:pt x="19" y="24"/>
                  <a:pt x="11" y="24"/>
                </a:cubicBezTo>
                <a:cubicBezTo>
                  <a:pt x="2" y="25"/>
                  <a:pt x="1" y="38"/>
                  <a:pt x="1" y="38"/>
                </a:cubicBezTo>
                <a:cubicBezTo>
                  <a:pt x="0" y="45"/>
                  <a:pt x="4" y="58"/>
                  <a:pt x="15" y="55"/>
                </a:cubicBezTo>
                <a:close/>
                <a:moveTo>
                  <a:pt x="27" y="79"/>
                </a:moveTo>
                <a:cubicBezTo>
                  <a:pt x="27" y="80"/>
                  <a:pt x="26" y="82"/>
                  <a:pt x="27" y="84"/>
                </a:cubicBezTo>
                <a:cubicBezTo>
                  <a:pt x="28" y="89"/>
                  <a:pt x="32" y="89"/>
                  <a:pt x="32" y="89"/>
                </a:cubicBezTo>
                <a:cubicBezTo>
                  <a:pt x="38" y="89"/>
                  <a:pt x="38" y="89"/>
                  <a:pt x="38" y="89"/>
                </a:cubicBezTo>
                <a:cubicBezTo>
                  <a:pt x="38" y="75"/>
                  <a:pt x="38" y="75"/>
                  <a:pt x="38" y="75"/>
                </a:cubicBezTo>
                <a:cubicBezTo>
                  <a:pt x="32" y="75"/>
                  <a:pt x="32" y="75"/>
                  <a:pt x="32" y="75"/>
                </a:cubicBezTo>
                <a:cubicBezTo>
                  <a:pt x="29" y="76"/>
                  <a:pt x="28" y="78"/>
                  <a:pt x="27" y="79"/>
                </a:cubicBezTo>
                <a:close/>
                <a:moveTo>
                  <a:pt x="36" y="33"/>
                </a:moveTo>
                <a:cubicBezTo>
                  <a:pt x="42" y="33"/>
                  <a:pt x="48" y="25"/>
                  <a:pt x="48" y="16"/>
                </a:cubicBezTo>
                <a:cubicBezTo>
                  <a:pt x="48" y="8"/>
                  <a:pt x="42" y="0"/>
                  <a:pt x="36" y="0"/>
                </a:cubicBezTo>
                <a:cubicBezTo>
                  <a:pt x="30" y="0"/>
                  <a:pt x="25" y="8"/>
                  <a:pt x="25" y="16"/>
                </a:cubicBezTo>
                <a:cubicBezTo>
                  <a:pt x="25" y="25"/>
                  <a:pt x="30" y="33"/>
                  <a:pt x="36" y="33"/>
                </a:cubicBezTo>
                <a:close/>
                <a:moveTo>
                  <a:pt x="63" y="34"/>
                </a:moveTo>
                <a:cubicBezTo>
                  <a:pt x="71" y="35"/>
                  <a:pt x="77" y="26"/>
                  <a:pt x="78" y="19"/>
                </a:cubicBezTo>
                <a:cubicBezTo>
                  <a:pt x="79" y="12"/>
                  <a:pt x="74" y="4"/>
                  <a:pt x="68" y="3"/>
                </a:cubicBezTo>
                <a:cubicBezTo>
                  <a:pt x="62" y="2"/>
                  <a:pt x="54" y="11"/>
                  <a:pt x="54" y="17"/>
                </a:cubicBezTo>
                <a:cubicBezTo>
                  <a:pt x="53" y="25"/>
                  <a:pt x="55" y="32"/>
                  <a:pt x="63" y="34"/>
                </a:cubicBezTo>
                <a:close/>
                <a:moveTo>
                  <a:pt x="84" y="73"/>
                </a:moveTo>
                <a:cubicBezTo>
                  <a:pt x="84" y="73"/>
                  <a:pt x="71" y="63"/>
                  <a:pt x="63" y="52"/>
                </a:cubicBezTo>
                <a:cubicBezTo>
                  <a:pt x="53" y="37"/>
                  <a:pt x="38" y="43"/>
                  <a:pt x="34" y="51"/>
                </a:cubicBezTo>
                <a:cubicBezTo>
                  <a:pt x="29" y="59"/>
                  <a:pt x="21" y="64"/>
                  <a:pt x="20" y="66"/>
                </a:cubicBezTo>
                <a:cubicBezTo>
                  <a:pt x="19" y="67"/>
                  <a:pt x="4" y="75"/>
                  <a:pt x="8" y="89"/>
                </a:cubicBezTo>
                <a:cubicBezTo>
                  <a:pt x="11" y="103"/>
                  <a:pt x="22" y="103"/>
                  <a:pt x="22" y="103"/>
                </a:cubicBezTo>
                <a:cubicBezTo>
                  <a:pt x="22" y="103"/>
                  <a:pt x="31" y="104"/>
                  <a:pt x="40" y="102"/>
                </a:cubicBezTo>
                <a:cubicBezTo>
                  <a:pt x="50" y="100"/>
                  <a:pt x="58" y="102"/>
                  <a:pt x="58" y="102"/>
                </a:cubicBezTo>
                <a:cubicBezTo>
                  <a:pt x="58" y="102"/>
                  <a:pt x="81" y="110"/>
                  <a:pt x="87" y="95"/>
                </a:cubicBezTo>
                <a:cubicBezTo>
                  <a:pt x="93" y="81"/>
                  <a:pt x="84" y="73"/>
                  <a:pt x="84" y="73"/>
                </a:cubicBezTo>
                <a:close/>
                <a:moveTo>
                  <a:pt x="45" y="95"/>
                </a:moveTo>
                <a:cubicBezTo>
                  <a:pt x="30" y="95"/>
                  <a:pt x="30" y="95"/>
                  <a:pt x="30" y="95"/>
                </a:cubicBezTo>
                <a:cubicBezTo>
                  <a:pt x="24" y="94"/>
                  <a:pt x="21" y="89"/>
                  <a:pt x="21" y="89"/>
                </a:cubicBezTo>
                <a:cubicBezTo>
                  <a:pt x="21" y="88"/>
                  <a:pt x="19" y="84"/>
                  <a:pt x="20" y="78"/>
                </a:cubicBezTo>
                <a:cubicBezTo>
                  <a:pt x="23" y="70"/>
                  <a:pt x="30" y="69"/>
                  <a:pt x="30" y="69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59"/>
                  <a:pt x="38" y="59"/>
                  <a:pt x="38" y="59"/>
                </a:cubicBezTo>
                <a:cubicBezTo>
                  <a:pt x="45" y="59"/>
                  <a:pt x="45" y="59"/>
                  <a:pt x="45" y="59"/>
                </a:cubicBezTo>
                <a:lnTo>
                  <a:pt x="45" y="95"/>
                </a:lnTo>
                <a:close/>
                <a:moveTo>
                  <a:pt x="72" y="95"/>
                </a:moveTo>
                <a:cubicBezTo>
                  <a:pt x="55" y="95"/>
                  <a:pt x="55" y="95"/>
                  <a:pt x="55" y="95"/>
                </a:cubicBezTo>
                <a:cubicBezTo>
                  <a:pt x="49" y="93"/>
                  <a:pt x="48" y="89"/>
                  <a:pt x="48" y="89"/>
                </a:cubicBezTo>
                <a:cubicBezTo>
                  <a:pt x="48" y="70"/>
                  <a:pt x="48" y="70"/>
                  <a:pt x="48" y="70"/>
                </a:cubicBezTo>
                <a:cubicBezTo>
                  <a:pt x="55" y="70"/>
                  <a:pt x="55" y="70"/>
                  <a:pt x="55" y="70"/>
                </a:cubicBezTo>
                <a:cubicBezTo>
                  <a:pt x="55" y="86"/>
                  <a:pt x="55" y="86"/>
                  <a:pt x="55" y="86"/>
                </a:cubicBezTo>
                <a:cubicBezTo>
                  <a:pt x="56" y="88"/>
                  <a:pt x="58" y="89"/>
                  <a:pt x="58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70"/>
                  <a:pt x="65" y="70"/>
                  <a:pt x="65" y="70"/>
                </a:cubicBezTo>
                <a:cubicBezTo>
                  <a:pt x="72" y="70"/>
                  <a:pt x="72" y="70"/>
                  <a:pt x="72" y="70"/>
                </a:cubicBezTo>
                <a:lnTo>
                  <a:pt x="72" y="95"/>
                </a:lnTo>
                <a:close/>
                <a:moveTo>
                  <a:pt x="96" y="45"/>
                </a:moveTo>
                <a:cubicBezTo>
                  <a:pt x="96" y="42"/>
                  <a:pt x="94" y="32"/>
                  <a:pt x="84" y="32"/>
                </a:cubicBezTo>
                <a:cubicBezTo>
                  <a:pt x="74" y="32"/>
                  <a:pt x="72" y="41"/>
                  <a:pt x="72" y="48"/>
                </a:cubicBezTo>
                <a:cubicBezTo>
                  <a:pt x="72" y="54"/>
                  <a:pt x="73" y="62"/>
                  <a:pt x="85" y="62"/>
                </a:cubicBezTo>
                <a:cubicBezTo>
                  <a:pt x="98" y="62"/>
                  <a:pt x="96" y="48"/>
                  <a:pt x="96" y="4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lIns="42970" tIns="21485" rIns="42970" bIns="2148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60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2511425" y="2568575"/>
            <a:ext cx="950913" cy="400050"/>
            <a:chOff x="2066155" y="1681970"/>
            <a:chExt cx="1450898" cy="790071"/>
          </a:xfrm>
        </p:grpSpPr>
        <p:sp>
          <p:nvSpPr>
            <p:cNvPr id="21" name="Chevron 17"/>
            <p:cNvSpPr/>
            <p:nvPr/>
          </p:nvSpPr>
          <p:spPr>
            <a:xfrm>
              <a:off x="2066155" y="1681970"/>
              <a:ext cx="1450898" cy="774396"/>
            </a:xfrm>
            <a:prstGeom prst="chevron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22" name="Rectangle 5"/>
            <p:cNvSpPr/>
            <p:nvPr/>
          </p:nvSpPr>
          <p:spPr bwMode="auto">
            <a:xfrm>
              <a:off x="2320487" y="1681970"/>
              <a:ext cx="942235" cy="79007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导出</a:t>
              </a:r>
              <a:endParaRPr lang="en-US" altLang="zh-CN" sz="10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授权</a:t>
              </a:r>
              <a:endParaRPr lang="en-US" altLang="zh-CN" sz="10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23" name="组合 22"/>
          <p:cNvGrpSpPr>
            <a:grpSpLocks/>
          </p:cNvGrpSpPr>
          <p:nvPr/>
        </p:nvGrpSpPr>
        <p:grpSpPr bwMode="auto">
          <a:xfrm>
            <a:off x="3087688" y="3536950"/>
            <a:ext cx="998537" cy="425450"/>
            <a:chOff x="3187496" y="1844392"/>
            <a:chExt cx="1450898" cy="774437"/>
          </a:xfrm>
        </p:grpSpPr>
        <p:sp>
          <p:nvSpPr>
            <p:cNvPr id="24" name="Chevron 19"/>
            <p:cNvSpPr/>
            <p:nvPr/>
          </p:nvSpPr>
          <p:spPr>
            <a:xfrm>
              <a:off x="3187496" y="1844392"/>
              <a:ext cx="1450898" cy="774437"/>
            </a:xfrm>
            <a:prstGeom prst="chevron">
              <a:avLst/>
            </a:prstGeom>
            <a:gradFill>
              <a:gsLst>
                <a:gs pos="0">
                  <a:srgbClr val="0070C0"/>
                </a:gs>
                <a:gs pos="100000">
                  <a:srgbClr val="01559B"/>
                </a:gs>
              </a:gsLst>
              <a:lin ang="10200000" scaled="0"/>
            </a:gra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25" name="Rectangle 5"/>
            <p:cNvSpPr/>
            <p:nvPr/>
          </p:nvSpPr>
          <p:spPr bwMode="auto">
            <a:xfrm>
              <a:off x="3648831" y="1867510"/>
              <a:ext cx="641256" cy="7282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导入</a:t>
              </a:r>
              <a:endParaRPr lang="en-US" altLang="zh-CN" sz="10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授权</a:t>
              </a:r>
              <a:endParaRPr lang="en-US" altLang="zh-CN" sz="10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26" name="左右箭头 1"/>
          <p:cNvSpPr>
            <a:spLocks noChangeArrowheads="1"/>
          </p:cNvSpPr>
          <p:nvPr/>
        </p:nvSpPr>
        <p:spPr bwMode="auto">
          <a:xfrm>
            <a:off x="5894388" y="3116263"/>
            <a:ext cx="1155700" cy="309562"/>
          </a:xfrm>
          <a:prstGeom prst="leftRightArrow">
            <a:avLst>
              <a:gd name="adj1" fmla="val 50000"/>
              <a:gd name="adj2" fmla="val 5003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zh-CN" altLang="en-US" sz="1800"/>
          </a:p>
        </p:txBody>
      </p:sp>
      <p:sp>
        <p:nvSpPr>
          <p:cNvPr id="27" name="矩形 8"/>
          <p:cNvSpPr>
            <a:spLocks noChangeArrowheads="1"/>
          </p:cNvSpPr>
          <p:nvPr/>
        </p:nvSpPr>
        <p:spPr bwMode="auto">
          <a:xfrm>
            <a:off x="6075363" y="2863850"/>
            <a:ext cx="9652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00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网络</a:t>
            </a:r>
            <a:r>
              <a:rPr lang="en-US" altLang="zh-CN" sz="100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TCP/IP</a:t>
            </a:r>
          </a:p>
        </p:txBody>
      </p:sp>
      <p:grpSp>
        <p:nvGrpSpPr>
          <p:cNvPr id="28" name="组合 27"/>
          <p:cNvGrpSpPr>
            <a:grpSpLocks/>
          </p:cNvGrpSpPr>
          <p:nvPr/>
        </p:nvGrpSpPr>
        <p:grpSpPr bwMode="auto">
          <a:xfrm>
            <a:off x="9091613" y="3111500"/>
            <a:ext cx="996950" cy="425450"/>
            <a:chOff x="3187496" y="1844392"/>
            <a:chExt cx="1450898" cy="774437"/>
          </a:xfrm>
        </p:grpSpPr>
        <p:sp>
          <p:nvSpPr>
            <p:cNvPr id="29" name="Chevron 19"/>
            <p:cNvSpPr/>
            <p:nvPr/>
          </p:nvSpPr>
          <p:spPr>
            <a:xfrm>
              <a:off x="3187496" y="1844392"/>
              <a:ext cx="1450898" cy="774437"/>
            </a:xfrm>
            <a:prstGeom prst="chevron">
              <a:avLst/>
            </a:prstGeom>
            <a:gradFill>
              <a:gsLst>
                <a:gs pos="0">
                  <a:srgbClr val="0070C0"/>
                </a:gs>
                <a:gs pos="100000">
                  <a:srgbClr val="01559B"/>
                </a:gs>
              </a:gsLst>
              <a:lin ang="10200000" scaled="0"/>
            </a:gra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30" name="Rectangle 5"/>
            <p:cNvSpPr/>
            <p:nvPr/>
          </p:nvSpPr>
          <p:spPr bwMode="auto">
            <a:xfrm>
              <a:off x="3649565" y="1867510"/>
              <a:ext cx="639965" cy="7282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打印</a:t>
              </a:r>
              <a:endParaRPr lang="en-US" altLang="zh-CN" sz="10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标签</a:t>
              </a:r>
              <a:endParaRPr lang="en-US" altLang="zh-CN" sz="10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pic>
        <p:nvPicPr>
          <p:cNvPr id="31" name="Picture 19" descr="C:\Users\charise\AppData\Roaming\Tencent\Users\3653315\QQ\WinTemp\RichOle\GPNF$S%9E~KVF`4$T6$70%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38" y="5041900"/>
            <a:ext cx="94932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1" descr="C:\Users\charise\AppData\Roaming\Tencent\Users\3653315\QQ\WinTemp\RichOle\EKDWV6TO}77NMDGL[5A99Z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4999038"/>
            <a:ext cx="1096962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2" descr="C:\Users\charise\AppData\Roaming\Tencent\Users\3653315\QQ\WinTemp\RichOle\X1}HXIW94PSQA)~_0122BY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63" y="1635125"/>
            <a:ext cx="123825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349661"/>
      </p:ext>
    </p:extLst>
  </p:cSld>
  <p:clrMapOvr>
    <a:masterClrMapping/>
  </p:clrMapOvr>
  <p:transition spd="slow" advTm="94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Desc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Desc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Desc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6"/>
</p:tagLst>
</file>

<file path=ppt/theme/theme1.xml><?xml version="1.0" encoding="utf-8"?>
<a:theme xmlns:a="http://schemas.openxmlformats.org/drawingml/2006/main" name="1_默认设计模板">
  <a:themeElements>
    <a:clrScheme name="155">
      <a:dk1>
        <a:srgbClr val="294A5A"/>
      </a:dk1>
      <a:lt1>
        <a:srgbClr val="99CC39"/>
      </a:lt1>
      <a:dk2>
        <a:srgbClr val="F9C900"/>
      </a:dk2>
      <a:lt2>
        <a:srgbClr val="ED5A00"/>
      </a:lt2>
      <a:accent1>
        <a:srgbClr val="484849"/>
      </a:accent1>
      <a:accent2>
        <a:srgbClr val="FFFFFF"/>
      </a:accent2>
      <a:accent3>
        <a:srgbClr val="969696"/>
      </a:accent3>
      <a:accent4>
        <a:srgbClr val="00AAA2"/>
      </a:accent4>
      <a:accent5>
        <a:srgbClr val="99CC39"/>
      </a:accent5>
      <a:accent6>
        <a:srgbClr val="F9C900"/>
      </a:accent6>
      <a:hlink>
        <a:srgbClr val="ED5A00"/>
      </a:hlink>
      <a:folHlink>
        <a:srgbClr val="484849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1022</Words>
  <Application>Microsoft Office PowerPoint</Application>
  <PresentationFormat>自定义</PresentationFormat>
  <Paragraphs>159</Paragraphs>
  <Slides>11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广州黑码软件科技有限公司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一物一码生码软件介绍</dc:title>
  <dc:creator>Administrator</dc:creator>
  <cp:lastModifiedBy>Windows 用户</cp:lastModifiedBy>
  <cp:revision>871</cp:revision>
  <dcterms:created xsi:type="dcterms:W3CDTF">2013-01-25T01:44:00Z</dcterms:created>
  <dcterms:modified xsi:type="dcterms:W3CDTF">2017-07-16T03:08:37Z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